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337" r:id="rId2"/>
    <p:sldId id="338" r:id="rId3"/>
    <p:sldId id="339" r:id="rId4"/>
    <p:sldId id="341" r:id="rId5"/>
  </p:sldIdLst>
  <p:sldSz cx="13004800" cy="9753600"/>
  <p:notesSz cx="6797675" cy="98742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400" u="sng" kern="1200">
        <a:solidFill>
          <a:srgbClr val="000000"/>
        </a:solidFill>
        <a:latin typeface="Gill Sans" charset="0"/>
        <a:ea typeface="ヒラギノ角ゴ ProN W3" charset="-128"/>
        <a:cs typeface="+mn-cs"/>
        <a:sym typeface="Gill Sans" charset="0"/>
      </a:defRPr>
    </a:lvl1pPr>
    <a:lvl2pPr marL="457200" algn="l" rtl="0" fontAlgn="base">
      <a:spcBef>
        <a:spcPct val="0"/>
      </a:spcBef>
      <a:spcAft>
        <a:spcPct val="0"/>
      </a:spcAft>
      <a:defRPr sz="1400" u="sng" kern="1200">
        <a:solidFill>
          <a:srgbClr val="000000"/>
        </a:solidFill>
        <a:latin typeface="Gill Sans" charset="0"/>
        <a:ea typeface="ヒラギノ角ゴ ProN W3" charset="-128"/>
        <a:cs typeface="+mn-cs"/>
        <a:sym typeface="Gill Sans" charset="0"/>
      </a:defRPr>
    </a:lvl2pPr>
    <a:lvl3pPr marL="914400" algn="l" rtl="0" fontAlgn="base">
      <a:spcBef>
        <a:spcPct val="0"/>
      </a:spcBef>
      <a:spcAft>
        <a:spcPct val="0"/>
      </a:spcAft>
      <a:defRPr sz="1400" u="sng" kern="1200">
        <a:solidFill>
          <a:srgbClr val="000000"/>
        </a:solidFill>
        <a:latin typeface="Gill Sans" charset="0"/>
        <a:ea typeface="ヒラギノ角ゴ ProN W3" charset="-128"/>
        <a:cs typeface="+mn-cs"/>
        <a:sym typeface="Gill Sans" charset="0"/>
      </a:defRPr>
    </a:lvl3pPr>
    <a:lvl4pPr marL="1371600" algn="l" rtl="0" fontAlgn="base">
      <a:spcBef>
        <a:spcPct val="0"/>
      </a:spcBef>
      <a:spcAft>
        <a:spcPct val="0"/>
      </a:spcAft>
      <a:defRPr sz="1400" u="sng" kern="1200">
        <a:solidFill>
          <a:srgbClr val="000000"/>
        </a:solidFill>
        <a:latin typeface="Gill Sans" charset="0"/>
        <a:ea typeface="ヒラギノ角ゴ ProN W3" charset="-128"/>
        <a:cs typeface="+mn-cs"/>
        <a:sym typeface="Gill Sans" charset="0"/>
      </a:defRPr>
    </a:lvl4pPr>
    <a:lvl5pPr marL="1828800" algn="l" rtl="0" fontAlgn="base">
      <a:spcBef>
        <a:spcPct val="0"/>
      </a:spcBef>
      <a:spcAft>
        <a:spcPct val="0"/>
      </a:spcAft>
      <a:defRPr sz="1400" u="sng" kern="1200">
        <a:solidFill>
          <a:srgbClr val="000000"/>
        </a:solidFill>
        <a:latin typeface="Gill Sans" charset="0"/>
        <a:ea typeface="ヒラギノ角ゴ ProN W3" charset="-128"/>
        <a:cs typeface="+mn-cs"/>
        <a:sym typeface="Gill Sans" charset="0"/>
      </a:defRPr>
    </a:lvl5pPr>
    <a:lvl6pPr marL="2286000" algn="l" defTabSz="914400" rtl="0" eaLnBrk="1" latinLnBrk="0" hangingPunct="1">
      <a:defRPr sz="1400" u="sng" kern="1200">
        <a:solidFill>
          <a:srgbClr val="000000"/>
        </a:solidFill>
        <a:latin typeface="Gill Sans" charset="0"/>
        <a:ea typeface="ヒラギノ角ゴ ProN W3" charset="-128"/>
        <a:cs typeface="+mn-cs"/>
        <a:sym typeface="Gill Sans" charset="0"/>
      </a:defRPr>
    </a:lvl6pPr>
    <a:lvl7pPr marL="2743200" algn="l" defTabSz="914400" rtl="0" eaLnBrk="1" latinLnBrk="0" hangingPunct="1">
      <a:defRPr sz="1400" u="sng" kern="1200">
        <a:solidFill>
          <a:srgbClr val="000000"/>
        </a:solidFill>
        <a:latin typeface="Gill Sans" charset="0"/>
        <a:ea typeface="ヒラギノ角ゴ ProN W3" charset="-128"/>
        <a:cs typeface="+mn-cs"/>
        <a:sym typeface="Gill Sans" charset="0"/>
      </a:defRPr>
    </a:lvl7pPr>
    <a:lvl8pPr marL="3200400" algn="l" defTabSz="914400" rtl="0" eaLnBrk="1" latinLnBrk="0" hangingPunct="1">
      <a:defRPr sz="1400" u="sng" kern="1200">
        <a:solidFill>
          <a:srgbClr val="000000"/>
        </a:solidFill>
        <a:latin typeface="Gill Sans" charset="0"/>
        <a:ea typeface="ヒラギノ角ゴ ProN W3" charset="-128"/>
        <a:cs typeface="+mn-cs"/>
        <a:sym typeface="Gill Sans" charset="0"/>
      </a:defRPr>
    </a:lvl8pPr>
    <a:lvl9pPr marL="3657600" algn="l" defTabSz="914400" rtl="0" eaLnBrk="1" latinLnBrk="0" hangingPunct="1">
      <a:defRPr sz="1400" u="sng" kern="1200">
        <a:solidFill>
          <a:srgbClr val="000000"/>
        </a:solidFill>
        <a:latin typeface="Gill Sans" charset="0"/>
        <a:ea typeface="ヒラギノ角ゴ ProN W3" charset="-128"/>
        <a:cs typeface="+mn-cs"/>
        <a:sym typeface="Gill Sans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072">
          <p15:clr>
            <a:srgbClr val="A4A3A4"/>
          </p15:clr>
        </p15:guide>
        <p15:guide id="2" pos="40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A900"/>
    <a:srgbClr val="004379"/>
    <a:srgbClr val="FF66FF"/>
    <a:srgbClr val="96321E"/>
    <a:srgbClr val="00FF00"/>
    <a:srgbClr val="5ABEF0"/>
    <a:srgbClr val="003200"/>
    <a:srgbClr val="BEBEBE"/>
    <a:srgbClr val="CDE6C3"/>
    <a:srgbClr val="F096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09" autoAdjust="0"/>
  </p:normalViewPr>
  <p:slideViewPr>
    <p:cSldViewPr>
      <p:cViewPr varScale="1">
        <p:scale>
          <a:sx n="78" d="100"/>
          <a:sy n="78" d="100"/>
        </p:scale>
        <p:origin x="1638" y="102"/>
      </p:cViewPr>
      <p:guideLst>
        <p:guide orient="horz" pos="3072"/>
        <p:guide pos="40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2130" y="-90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 bwMode="auto">
          <a:xfrm>
            <a:off x="3812292" y="73518"/>
            <a:ext cx="2945862" cy="493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264" tIns="47632" rIns="95264" bIns="47632" numCol="1" anchor="t" anchorCtr="0" compatLnSpc="1">
            <a:prstTxWarp prst="textNoShape">
              <a:avLst/>
            </a:prstTxWarp>
          </a:bodyPr>
          <a:lstStyle>
            <a:lvl1pPr algn="r" defTabSz="952759">
              <a:defRPr sz="1300" u="none"/>
            </a:lvl1pPr>
          </a:lstStyle>
          <a:p>
            <a:fld id="{A1D4FBBD-137E-44FF-B7D0-8E70AA5805CE}" type="datetimeFigureOut">
              <a:rPr lang="es-ES"/>
              <a:pPr/>
              <a:t>22/09/2016</a:t>
            </a:fld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 bwMode="auto">
          <a:xfrm>
            <a:off x="3812292" y="9244761"/>
            <a:ext cx="2945862" cy="493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264" tIns="47632" rIns="95264" bIns="47632" numCol="1" anchor="b" anchorCtr="0" compatLnSpc="1">
            <a:prstTxWarp prst="textNoShape">
              <a:avLst/>
            </a:prstTxWarp>
          </a:bodyPr>
          <a:lstStyle>
            <a:lvl1pPr algn="r" defTabSz="952759">
              <a:defRPr sz="1300" u="none"/>
            </a:lvl1pPr>
          </a:lstStyle>
          <a:p>
            <a:fld id="{E122DD2B-BE30-4B6F-A993-6409B9C5AD45}" type="slidenum">
              <a:rPr lang="es-ES"/>
              <a:pPr/>
              <a:t>‹#›</a:t>
            </a:fld>
            <a:endParaRPr lang="es-ES"/>
          </a:p>
        </p:txBody>
      </p:sp>
      <p:pic>
        <p:nvPicPr>
          <p:cNvPr id="5125" name="Picture 5" descr="logotiposencillo2-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985383" cy="5590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158035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2292" y="1"/>
            <a:ext cx="2945862" cy="493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947" tIns="43973" rIns="87947" bIns="43973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u="none"/>
            </a:lvl1pPr>
          </a:lstStyle>
          <a:p>
            <a:fld id="{5C00CF93-9A6D-4000-B716-CDBB49D538E6}" type="datetimeFigureOut">
              <a:rPr lang="es-ES"/>
              <a:pPr/>
              <a:t>22/09/2016</a:t>
            </a:fld>
            <a:endParaRPr lang="es-ES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1863" y="741363"/>
            <a:ext cx="4935537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64" y="4689771"/>
            <a:ext cx="5438748" cy="4443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947" tIns="43973" rIns="87947" bIns="4397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9522" y="9379542"/>
            <a:ext cx="2945862" cy="493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947" tIns="43973" rIns="87947" bIns="43973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s-ES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2292" y="9379542"/>
            <a:ext cx="2945862" cy="493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947" tIns="43973" rIns="87947" bIns="43973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u="none"/>
            </a:lvl1pPr>
          </a:lstStyle>
          <a:p>
            <a:fld id="{1E014DBF-882C-4D1C-B057-AA6CD0DFFC16}" type="slidenum">
              <a:rPr lang="es-ES"/>
              <a:pPr/>
              <a:t>‹#›</a:t>
            </a:fld>
            <a:endParaRPr lang="es-ES"/>
          </a:p>
        </p:txBody>
      </p:sp>
      <p:pic>
        <p:nvPicPr>
          <p:cNvPr id="18440" name="Picture 8" descr="logotiposencillo2-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985383" cy="5590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347766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650240" y="8882098"/>
            <a:ext cx="3034453" cy="677333"/>
          </a:xfrm>
          <a:prstGeom prst="rect">
            <a:avLst/>
          </a:prstGeom>
        </p:spPr>
        <p:txBody>
          <a:bodyPr lIns="130046" tIns="65023" rIns="130046" bIns="65023"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443307" y="8882098"/>
            <a:ext cx="4118187" cy="677333"/>
          </a:xfrm>
          <a:prstGeom prst="rect">
            <a:avLst/>
          </a:prstGeom>
        </p:spPr>
        <p:txBody>
          <a:bodyPr lIns="130046" tIns="65023" rIns="130046" bIns="65023"/>
          <a:lstStyle>
            <a:lvl1pPr>
              <a:defRPr/>
            </a:lvl1pPr>
          </a:lstStyle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9320107" y="8882098"/>
            <a:ext cx="3034453" cy="677333"/>
          </a:xfrm>
          <a:prstGeom prst="rect">
            <a:avLst/>
          </a:prstGeom>
        </p:spPr>
        <p:txBody>
          <a:bodyPr lIns="130046" tIns="65023" rIns="130046" bIns="65023"/>
          <a:lstStyle>
            <a:lvl1pPr>
              <a:defRPr/>
            </a:lvl1pPr>
          </a:lstStyle>
          <a:p>
            <a:fld id="{0145AD25-F013-48A2-8A34-282190F49A15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3" name="Rectangle 19"/>
          <p:cNvSpPr>
            <a:spLocks noGrp="1" noChangeArrowheads="1"/>
          </p:cNvSpPr>
          <p:nvPr>
            <p:ph type="title"/>
          </p:nvPr>
        </p:nvSpPr>
        <p:spPr bwMode="auto">
          <a:xfrm>
            <a:off x="650875" y="1087438"/>
            <a:ext cx="11687175" cy="162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17491" tIns="58746" rIns="117491" bIns="5874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>
                <a:sym typeface="Calibri" pitchFamily="34" charset="0"/>
              </a:rPr>
              <a:t>Haga clic para cambiar el estilo de título	</a:t>
            </a:r>
          </a:p>
        </p:txBody>
      </p:sp>
      <p:sp>
        <p:nvSpPr>
          <p:cNvPr id="1044" name="Rectangle 20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0875" y="3135313"/>
            <a:ext cx="11703050" cy="542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17491" tIns="58746" rIns="117491" bIns="5874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dirty="0" smtClean="0">
                <a:sym typeface="Calibri" pitchFamily="34" charset="0"/>
              </a:rPr>
              <a:t>Haga clic para modificar el estilo de texto del patrón</a:t>
            </a:r>
          </a:p>
          <a:p>
            <a:pPr lvl="1"/>
            <a:r>
              <a:rPr lang="es-ES" dirty="0" smtClean="0">
                <a:sym typeface="Calibri" pitchFamily="34" charset="0"/>
              </a:rPr>
              <a:t>Segundo nivel</a:t>
            </a:r>
          </a:p>
          <a:p>
            <a:pPr lvl="2"/>
            <a:r>
              <a:rPr lang="es-ES" dirty="0" smtClean="0">
                <a:sym typeface="Calibri" pitchFamily="34" charset="0"/>
              </a:rPr>
              <a:t>Tercer nivel</a:t>
            </a:r>
          </a:p>
          <a:p>
            <a:pPr lvl="3"/>
            <a:r>
              <a:rPr lang="es-ES" dirty="0" smtClean="0">
                <a:sym typeface="Calibri" pitchFamily="34" charset="0"/>
              </a:rPr>
              <a:t>Cuarto nivel</a:t>
            </a:r>
          </a:p>
          <a:p>
            <a:pPr lvl="4"/>
            <a:r>
              <a:rPr lang="es-ES" dirty="0" smtClean="0">
                <a:sym typeface="Calibri" pitchFamily="34" charset="0"/>
              </a:rPr>
              <a:t>Quinto nivel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</p:sldLayoutIdLst>
  <p:transition/>
  <p:hf hdr="0" ftr="0" dt="0"/>
  <p:txStyles>
    <p:titleStyle>
      <a:lvl1pPr algn="ctr" defTabSz="825500" rtl="0" eaLnBrk="1" fontAlgn="base" hangingPunct="1">
        <a:spcBef>
          <a:spcPct val="0"/>
        </a:spcBef>
        <a:spcAft>
          <a:spcPct val="0"/>
        </a:spcAft>
        <a:defRPr sz="5700">
          <a:solidFill>
            <a:schemeClr val="tx1"/>
          </a:solidFill>
          <a:latin typeface="Arial" pitchFamily="34" charset="0"/>
          <a:ea typeface="+mj-ea"/>
          <a:cs typeface="+mj-cs"/>
          <a:sym typeface="Calibri" pitchFamily="34" charset="0"/>
        </a:defRPr>
      </a:lvl1pPr>
      <a:lvl2pPr algn="ctr" defTabSz="825500" rtl="0" eaLnBrk="1" fontAlgn="base" hangingPunct="1">
        <a:spcBef>
          <a:spcPct val="0"/>
        </a:spcBef>
        <a:spcAft>
          <a:spcPct val="0"/>
        </a:spcAft>
        <a:defRPr sz="5700">
          <a:solidFill>
            <a:schemeClr val="tx1"/>
          </a:solidFill>
          <a:latin typeface="Arial" pitchFamily="34" charset="0"/>
          <a:ea typeface="ヒラギノ角ゴ ProN W3" charset="0"/>
          <a:cs typeface="ヒラギノ角ゴ ProN W3" charset="0"/>
          <a:sym typeface="Calibri" pitchFamily="34" charset="0"/>
        </a:defRPr>
      </a:lvl2pPr>
      <a:lvl3pPr algn="ctr" defTabSz="825500" rtl="0" eaLnBrk="1" fontAlgn="base" hangingPunct="1">
        <a:spcBef>
          <a:spcPct val="0"/>
        </a:spcBef>
        <a:spcAft>
          <a:spcPct val="0"/>
        </a:spcAft>
        <a:defRPr sz="5700">
          <a:solidFill>
            <a:schemeClr val="tx1"/>
          </a:solidFill>
          <a:latin typeface="Arial" pitchFamily="34" charset="0"/>
          <a:ea typeface="ヒラギノ角ゴ ProN W3" charset="0"/>
          <a:cs typeface="ヒラギノ角ゴ ProN W3" charset="0"/>
          <a:sym typeface="Calibri" pitchFamily="34" charset="0"/>
        </a:defRPr>
      </a:lvl3pPr>
      <a:lvl4pPr algn="ctr" defTabSz="825500" rtl="0" eaLnBrk="1" fontAlgn="base" hangingPunct="1">
        <a:spcBef>
          <a:spcPct val="0"/>
        </a:spcBef>
        <a:spcAft>
          <a:spcPct val="0"/>
        </a:spcAft>
        <a:defRPr sz="5700">
          <a:solidFill>
            <a:schemeClr val="tx1"/>
          </a:solidFill>
          <a:latin typeface="Arial" pitchFamily="34" charset="0"/>
          <a:ea typeface="ヒラギノ角ゴ ProN W3" charset="0"/>
          <a:cs typeface="ヒラギノ角ゴ ProN W3" charset="0"/>
          <a:sym typeface="Calibri" pitchFamily="34" charset="0"/>
        </a:defRPr>
      </a:lvl4pPr>
      <a:lvl5pPr algn="ctr" defTabSz="825500" rtl="0" eaLnBrk="1" fontAlgn="base" hangingPunct="1">
        <a:spcBef>
          <a:spcPct val="0"/>
        </a:spcBef>
        <a:spcAft>
          <a:spcPct val="0"/>
        </a:spcAft>
        <a:defRPr sz="5700">
          <a:solidFill>
            <a:schemeClr val="tx1"/>
          </a:solidFill>
          <a:latin typeface="Arial" pitchFamily="34" charset="0"/>
          <a:ea typeface="ヒラギノ角ゴ ProN W3" charset="0"/>
          <a:cs typeface="ヒラギノ角ゴ ProN W3" charset="0"/>
          <a:sym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9pPr>
    </p:titleStyle>
    <p:bodyStyle>
      <a:lvl1pPr marL="309563" indent="-309563" algn="ctr" defTabSz="825500" rtl="0" eaLnBrk="1" fontAlgn="base" hangingPunct="1">
        <a:spcBef>
          <a:spcPts val="1000"/>
        </a:spcBef>
        <a:spcAft>
          <a:spcPct val="0"/>
        </a:spcAft>
        <a:defRPr sz="4000">
          <a:solidFill>
            <a:srgbClr val="878787"/>
          </a:solidFill>
          <a:latin typeface="Arial" pitchFamily="34" charset="0"/>
          <a:ea typeface="+mn-ea"/>
          <a:cs typeface="+mn-cs"/>
          <a:sym typeface="Calibri" pitchFamily="34" charset="0"/>
        </a:defRPr>
      </a:lvl1pPr>
      <a:lvl2pPr marL="503238" indent="-90488" algn="ctr" defTabSz="825500" rtl="0" eaLnBrk="1" fontAlgn="base" hangingPunct="1">
        <a:spcBef>
          <a:spcPts val="900"/>
        </a:spcBef>
        <a:spcAft>
          <a:spcPct val="0"/>
        </a:spcAft>
        <a:defRPr sz="3500">
          <a:solidFill>
            <a:srgbClr val="878787"/>
          </a:solidFill>
          <a:latin typeface="Arial" pitchFamily="34" charset="0"/>
          <a:ea typeface="+mn-ea"/>
          <a:cs typeface="+mn-cs"/>
          <a:sym typeface="Calibri" pitchFamily="34" charset="0"/>
        </a:defRPr>
      </a:lvl2pPr>
      <a:lvl3pPr marL="1089025" indent="-263525" algn="ctr" defTabSz="825500" rtl="0" eaLnBrk="1" fontAlgn="base" hangingPunct="1">
        <a:spcBef>
          <a:spcPts val="825"/>
        </a:spcBef>
        <a:spcAft>
          <a:spcPct val="0"/>
        </a:spcAft>
        <a:defRPr sz="3100">
          <a:solidFill>
            <a:srgbClr val="878787"/>
          </a:solidFill>
          <a:latin typeface="Arial" pitchFamily="34" charset="0"/>
          <a:ea typeface="+mn-ea"/>
          <a:cs typeface="+mn-cs"/>
          <a:sym typeface="Calibri" pitchFamily="34" charset="0"/>
        </a:defRPr>
      </a:lvl3pPr>
      <a:lvl4pPr marL="1674813" indent="-436563" algn="ctr" defTabSz="825500" rtl="0" eaLnBrk="1" fontAlgn="base" hangingPunct="1">
        <a:spcBef>
          <a:spcPts val="625"/>
        </a:spcBef>
        <a:spcAft>
          <a:spcPct val="0"/>
        </a:spcAft>
        <a:defRPr sz="2600">
          <a:solidFill>
            <a:srgbClr val="878787"/>
          </a:solidFill>
          <a:latin typeface="Arial" pitchFamily="34" charset="0"/>
          <a:ea typeface="+mn-ea"/>
          <a:cs typeface="+mn-cs"/>
          <a:sym typeface="Calibri" pitchFamily="34" charset="0"/>
        </a:defRPr>
      </a:lvl4pPr>
      <a:lvl5pPr marL="2271713" indent="-619125" algn="ctr" defTabSz="825500" rtl="0" eaLnBrk="1" fontAlgn="base" hangingPunct="1">
        <a:spcBef>
          <a:spcPts val="625"/>
        </a:spcBef>
        <a:spcAft>
          <a:spcPct val="0"/>
        </a:spcAft>
        <a:defRPr sz="2600">
          <a:solidFill>
            <a:srgbClr val="878787"/>
          </a:solidFill>
          <a:latin typeface="Arial" pitchFamily="34" charset="0"/>
          <a:ea typeface="+mn-ea"/>
          <a:cs typeface="+mn-cs"/>
          <a:sym typeface="Calibri" pitchFamily="34" charset="0"/>
        </a:defRPr>
      </a:lvl5pPr>
      <a:lvl6pPr marL="2971800" algn="ctr" rtl="0" eaLnBrk="1" fontAlgn="base" hangingPunct="1">
        <a:spcBef>
          <a:spcPts val="700"/>
        </a:spcBef>
        <a:spcAft>
          <a:spcPct val="0"/>
        </a:spcAft>
        <a:defRPr sz="2800">
          <a:solidFill>
            <a:srgbClr val="878787"/>
          </a:solidFill>
          <a:latin typeface="+mn-lt"/>
          <a:ea typeface="+mn-ea"/>
          <a:cs typeface="+mn-cs"/>
          <a:sym typeface="Calibri" charset="0"/>
        </a:defRPr>
      </a:lvl6pPr>
      <a:lvl7pPr marL="3429000" algn="ctr" rtl="0" eaLnBrk="1" fontAlgn="base" hangingPunct="1">
        <a:spcBef>
          <a:spcPts val="700"/>
        </a:spcBef>
        <a:spcAft>
          <a:spcPct val="0"/>
        </a:spcAft>
        <a:defRPr sz="2800">
          <a:solidFill>
            <a:srgbClr val="878787"/>
          </a:solidFill>
          <a:latin typeface="+mn-lt"/>
          <a:ea typeface="+mn-ea"/>
          <a:cs typeface="+mn-cs"/>
          <a:sym typeface="Calibri" charset="0"/>
        </a:defRPr>
      </a:lvl7pPr>
      <a:lvl8pPr marL="3886200" algn="ctr" rtl="0" eaLnBrk="1" fontAlgn="base" hangingPunct="1">
        <a:spcBef>
          <a:spcPts val="700"/>
        </a:spcBef>
        <a:spcAft>
          <a:spcPct val="0"/>
        </a:spcAft>
        <a:defRPr sz="2800">
          <a:solidFill>
            <a:srgbClr val="878787"/>
          </a:solidFill>
          <a:latin typeface="+mn-lt"/>
          <a:ea typeface="+mn-ea"/>
          <a:cs typeface="+mn-cs"/>
          <a:sym typeface="Calibri" charset="0"/>
        </a:defRPr>
      </a:lvl8pPr>
      <a:lvl9pPr marL="4343400" algn="ctr" rtl="0" eaLnBrk="1" fontAlgn="base" hangingPunct="1">
        <a:spcBef>
          <a:spcPts val="700"/>
        </a:spcBef>
        <a:spcAft>
          <a:spcPct val="0"/>
        </a:spcAft>
        <a:defRPr sz="2800">
          <a:solidFill>
            <a:srgbClr val="878787"/>
          </a:solidFill>
          <a:latin typeface="+mn-lt"/>
          <a:ea typeface="+mn-ea"/>
          <a:cs typeface="+mn-cs"/>
          <a:sym typeface="Calibri" charset="0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ucam.edu/sites/default/files/news/img_9136we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3727" y="2572544"/>
            <a:ext cx="12044503" cy="66967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 Box 25"/>
          <p:cNvSpPr txBox="1">
            <a:spLocks noChangeArrowheads="1"/>
          </p:cNvSpPr>
          <p:nvPr/>
        </p:nvSpPr>
        <p:spPr bwMode="auto">
          <a:xfrm>
            <a:off x="548918" y="1348408"/>
            <a:ext cx="11930146" cy="1191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608" tIns="41304" rIns="82608" bIns="41304" anchor="ctr">
            <a:spAutoFit/>
          </a:bodyPr>
          <a:lstStyle/>
          <a:p>
            <a:pPr algn="ctr" defTabSz="825500"/>
            <a:r>
              <a:rPr lang="en-US" sz="3600" b="1" u="none" dirty="0" smtClean="0">
                <a:solidFill>
                  <a:srgbClr val="EEA900"/>
                </a:solidFill>
                <a:latin typeface="Arial" pitchFamily="34" charset="0"/>
                <a:cs typeface="Arial" pitchFamily="34" charset="0"/>
              </a:rPr>
              <a:t>Developing an innovative European Sport Tutorship model for the dual career of athletes / ESTPORT</a:t>
            </a:r>
          </a:p>
        </p:txBody>
      </p:sp>
      <p:sp>
        <p:nvSpPr>
          <p:cNvPr id="7" name="Text Box 25"/>
          <p:cNvSpPr txBox="1">
            <a:spLocks noChangeArrowheads="1"/>
          </p:cNvSpPr>
          <p:nvPr/>
        </p:nvSpPr>
        <p:spPr bwMode="auto">
          <a:xfrm>
            <a:off x="9454728" y="268495"/>
            <a:ext cx="2160240" cy="575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608" tIns="41304" rIns="82608" bIns="41304" anchor="ctr">
            <a:spAutoFit/>
          </a:bodyPr>
          <a:lstStyle/>
          <a:p>
            <a:pPr algn="ctr" defTabSz="825500"/>
            <a:r>
              <a:rPr lang="en-US" sz="3200" u="non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Project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542960" y="124272"/>
            <a:ext cx="1206267" cy="1130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4463" y="144463"/>
            <a:ext cx="2702715" cy="771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25"/>
          <p:cNvSpPr txBox="1">
            <a:spLocks noChangeArrowheads="1"/>
          </p:cNvSpPr>
          <p:nvPr/>
        </p:nvSpPr>
        <p:spPr bwMode="auto">
          <a:xfrm>
            <a:off x="381720" y="9299692"/>
            <a:ext cx="11930146" cy="329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608" tIns="41304" rIns="82608" bIns="41304" anchor="ctr">
            <a:spAutoFit/>
          </a:bodyPr>
          <a:lstStyle/>
          <a:p>
            <a:pPr algn="ctr" defTabSz="825500"/>
            <a:r>
              <a:rPr lang="en-US" sz="1600" u="none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[Developing an innovative European Sport Tutorship model for the dual career of athletes / ESTPORT]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463" y="144463"/>
            <a:ext cx="2702715" cy="771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5776" y="8345879"/>
            <a:ext cx="2907874" cy="627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98144" y="8201863"/>
            <a:ext cx="1275534" cy="9426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26336" y="8201863"/>
            <a:ext cx="936104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94488" y="8345879"/>
            <a:ext cx="2129626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949199" y="8024988"/>
            <a:ext cx="2241833" cy="1172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 Box 25"/>
          <p:cNvSpPr txBox="1">
            <a:spLocks noChangeArrowheads="1"/>
          </p:cNvSpPr>
          <p:nvPr/>
        </p:nvSpPr>
        <p:spPr bwMode="auto">
          <a:xfrm>
            <a:off x="453728" y="2810261"/>
            <a:ext cx="12097344" cy="914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608" tIns="41304" rIns="82608" bIns="41304" anchor="ctr">
            <a:spAutoFit/>
          </a:bodyPr>
          <a:lstStyle/>
          <a:p>
            <a:pPr lvl="0" algn="ctr" defTabSz="825500"/>
            <a:r>
              <a:rPr lang="en-US" sz="5400" b="1" u="none" dirty="0" smtClean="0">
                <a:solidFill>
                  <a:srgbClr val="EEA900"/>
                </a:solidFill>
                <a:latin typeface="Arial" pitchFamily="34" charset="0"/>
                <a:cs typeface="Arial" pitchFamily="34" charset="0"/>
              </a:rPr>
              <a:t>Workshop 5 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1542960" y="124272"/>
            <a:ext cx="1206267" cy="1130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Text Box 25"/>
          <p:cNvSpPr txBox="1">
            <a:spLocks noChangeArrowheads="1"/>
          </p:cNvSpPr>
          <p:nvPr/>
        </p:nvSpPr>
        <p:spPr bwMode="auto">
          <a:xfrm>
            <a:off x="453728" y="3949988"/>
            <a:ext cx="12097344" cy="2053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608" tIns="41304" rIns="82608" bIns="41304" anchor="ctr">
            <a:spAutoFit/>
          </a:bodyPr>
          <a:lstStyle/>
          <a:p>
            <a:pPr lvl="0" algn="ctr" defTabSz="825500"/>
            <a:r>
              <a:rPr lang="en-US" sz="3200" u="non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Organization and development of 4 Workshops on Dual Career issues (2) and on the Sport Tutorship </a:t>
            </a:r>
            <a:r>
              <a:rPr lang="en-US" sz="3200" u="none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programme</a:t>
            </a:r>
            <a:r>
              <a:rPr lang="en-US" sz="3200" u="non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(2). Target audience would range from students-athletes, Sport Faculties’ staff to public authorities and other sport stakeholders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25"/>
          <p:cNvSpPr txBox="1">
            <a:spLocks noChangeArrowheads="1"/>
          </p:cNvSpPr>
          <p:nvPr/>
        </p:nvSpPr>
        <p:spPr bwMode="auto">
          <a:xfrm>
            <a:off x="381720" y="9299692"/>
            <a:ext cx="11930146" cy="329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608" tIns="41304" rIns="82608" bIns="41304" anchor="ctr">
            <a:spAutoFit/>
          </a:bodyPr>
          <a:lstStyle/>
          <a:p>
            <a:pPr algn="ctr" defTabSz="825500"/>
            <a:r>
              <a:rPr lang="en-US" sz="1600" u="none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[Developing an innovative European Sport Tutorship model for the dual career of athletes / ESTPORT]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463" y="144463"/>
            <a:ext cx="2702715" cy="771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5776" y="8345879"/>
            <a:ext cx="2907874" cy="627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98144" y="8201863"/>
            <a:ext cx="1275534" cy="9426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26336" y="8201863"/>
            <a:ext cx="936104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94488" y="8345879"/>
            <a:ext cx="2129626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949199" y="8024988"/>
            <a:ext cx="2241833" cy="1172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 Box 25"/>
          <p:cNvSpPr txBox="1">
            <a:spLocks noChangeArrowheads="1"/>
          </p:cNvSpPr>
          <p:nvPr/>
        </p:nvSpPr>
        <p:spPr bwMode="auto">
          <a:xfrm>
            <a:off x="453728" y="1564432"/>
            <a:ext cx="12097344" cy="914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608" tIns="41304" rIns="82608" bIns="41304" anchor="ctr">
            <a:spAutoFit/>
          </a:bodyPr>
          <a:lstStyle/>
          <a:p>
            <a:pPr lvl="0" algn="ctr" defTabSz="825500"/>
            <a:r>
              <a:rPr lang="en-US" sz="5400" b="1" u="none" dirty="0" smtClean="0">
                <a:solidFill>
                  <a:srgbClr val="EEA900"/>
                </a:solidFill>
                <a:latin typeface="Arial" pitchFamily="34" charset="0"/>
                <a:cs typeface="Arial" pitchFamily="34" charset="0"/>
              </a:rPr>
              <a:t>Brief presentation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1542960" y="124272"/>
            <a:ext cx="1206267" cy="1130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Text Box 25"/>
          <p:cNvSpPr txBox="1">
            <a:spLocks noChangeArrowheads="1"/>
          </p:cNvSpPr>
          <p:nvPr/>
        </p:nvSpPr>
        <p:spPr bwMode="auto">
          <a:xfrm>
            <a:off x="453728" y="2767424"/>
            <a:ext cx="12097344" cy="3038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608" tIns="41304" rIns="82608" bIns="41304" anchor="ctr">
            <a:spAutoFit/>
          </a:bodyPr>
          <a:lstStyle/>
          <a:p>
            <a:pPr algn="ctr" defTabSz="825500"/>
            <a:r>
              <a:rPr lang="en-US" sz="3200" u="non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Our target audience would include students-athletes and Sport Faculties’ staff (coaches, professors) as well as other sport stakeholders. This action will involve the elaboration of the agenda at local level;  selection of participants and definition of the contents. Places: Universities premises. Dates: 2 workshops will be held in 2015 and the other 2 in 2016.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25"/>
          <p:cNvSpPr txBox="1">
            <a:spLocks noChangeArrowheads="1"/>
          </p:cNvSpPr>
          <p:nvPr/>
        </p:nvSpPr>
        <p:spPr bwMode="auto">
          <a:xfrm>
            <a:off x="381720" y="9299692"/>
            <a:ext cx="11930146" cy="329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608" tIns="41304" rIns="82608" bIns="41304" anchor="ctr">
            <a:spAutoFit/>
          </a:bodyPr>
          <a:lstStyle/>
          <a:p>
            <a:pPr algn="ctr" defTabSz="825500"/>
            <a:r>
              <a:rPr lang="en-US" sz="1600" u="none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[Developing an innovative European Sport Tutorship model for the dual career of athletes / ESTPORT]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463" y="144463"/>
            <a:ext cx="2702715" cy="771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5776" y="8345879"/>
            <a:ext cx="2907874" cy="627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98144" y="8201863"/>
            <a:ext cx="1275534" cy="9426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26336" y="8201863"/>
            <a:ext cx="936104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94488" y="8345879"/>
            <a:ext cx="2129626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949199" y="8024988"/>
            <a:ext cx="2241833" cy="1172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 Box 25"/>
          <p:cNvSpPr txBox="1">
            <a:spLocks noChangeArrowheads="1"/>
          </p:cNvSpPr>
          <p:nvPr/>
        </p:nvSpPr>
        <p:spPr bwMode="auto">
          <a:xfrm>
            <a:off x="381720" y="1564432"/>
            <a:ext cx="12097344" cy="914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608" tIns="41304" rIns="82608" bIns="41304" anchor="ctr">
            <a:spAutoFit/>
          </a:bodyPr>
          <a:lstStyle/>
          <a:p>
            <a:pPr lvl="0" algn="ctr" defTabSz="825500"/>
            <a:r>
              <a:rPr lang="en-US" sz="5400" b="1" u="none" dirty="0" smtClean="0">
                <a:solidFill>
                  <a:srgbClr val="EEA900"/>
                </a:solidFill>
                <a:latin typeface="Arial" pitchFamily="34" charset="0"/>
                <a:cs typeface="Arial" pitchFamily="34" charset="0"/>
              </a:rPr>
              <a:t>Guided questions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1542960" y="124272"/>
            <a:ext cx="1206267" cy="1130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Text Box 25"/>
          <p:cNvSpPr txBox="1">
            <a:spLocks noChangeArrowheads="1"/>
          </p:cNvSpPr>
          <p:nvPr/>
        </p:nvSpPr>
        <p:spPr bwMode="auto">
          <a:xfrm>
            <a:off x="1144550" y="2788568"/>
            <a:ext cx="11287204" cy="2545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608" tIns="41304" rIns="82608" bIns="41304" anchor="ctr">
            <a:spAutoFit/>
          </a:bodyPr>
          <a:lstStyle/>
          <a:p>
            <a:pPr marL="514350" indent="-514350" defTabSz="825500">
              <a:buAutoNum type="arabicParenR"/>
            </a:pPr>
            <a:r>
              <a:rPr lang="en-US" sz="3200" u="non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Difficulties to implement de ESTPORT UCAM model</a:t>
            </a:r>
          </a:p>
          <a:p>
            <a:pPr marL="514350" indent="-514350" defTabSz="825500">
              <a:buAutoNum type="arabicParenR"/>
            </a:pPr>
            <a:r>
              <a:rPr lang="en-US" sz="3200" u="non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Collaboration with Sport Activity Service?</a:t>
            </a:r>
          </a:p>
          <a:p>
            <a:pPr marL="514350" indent="-514350" defTabSz="825500">
              <a:buAutoNum type="arabicParenR"/>
            </a:pPr>
            <a:r>
              <a:rPr lang="en-US" sz="3200" u="non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Collaboration with other institutions (Olympics Committees?</a:t>
            </a:r>
          </a:p>
          <a:p>
            <a:pPr defTabSz="825500"/>
            <a:r>
              <a:rPr lang="en-US" sz="3200" u="non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3) Other issues and comments?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lantilla CAFD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EF8A1C"/>
      </a:accent1>
      <a:accent2>
        <a:srgbClr val="333399"/>
      </a:accent2>
      <a:accent3>
        <a:srgbClr val="FFFFFF"/>
      </a:accent3>
      <a:accent4>
        <a:srgbClr val="000000"/>
      </a:accent4>
      <a:accent5>
        <a:srgbClr val="F6C4AB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- Diapositiva de título">
      <a:majorFont>
        <a:latin typeface="Calibri"/>
        <a:ea typeface="ヒラギノ角ゴ ProN W3"/>
        <a:cs typeface="ヒラギノ角ゴ ProN W3"/>
      </a:majorFont>
      <a:minorFont>
        <a:latin typeface="Calibri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EF8A1C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EF8A1C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Default - Diapositiva de títul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1629</TotalTime>
  <Pages>0</Pages>
  <Words>196</Words>
  <Characters>0</Characters>
  <Application>Microsoft Office PowerPoint</Application>
  <PresentationFormat>Custom</PresentationFormat>
  <Lines>0</Lines>
  <Paragraphs>14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ＭＳ Ｐゴシック</vt:lpstr>
      <vt:lpstr>Arial</vt:lpstr>
      <vt:lpstr>Calibri</vt:lpstr>
      <vt:lpstr>Gill Sans</vt:lpstr>
      <vt:lpstr>ヒラギノ角ゴ ProN W3</vt:lpstr>
      <vt:lpstr>Plantilla CAFD</vt:lpstr>
      <vt:lpstr>PowerPoint Presentation</vt:lpstr>
      <vt:lpstr>PowerPoint Presentation</vt:lpstr>
      <vt:lpstr>PowerPoint Presentation</vt:lpstr>
      <vt:lpstr>PowerPoint Presentation</vt:lpstr>
    </vt:vector>
  </TitlesOfParts>
  <Company>API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23007995</dc:creator>
  <cp:lastModifiedBy>Gosia Kuklinaska</cp:lastModifiedBy>
  <cp:revision>174</cp:revision>
  <dcterms:created xsi:type="dcterms:W3CDTF">2011-10-11T10:43:48Z</dcterms:created>
  <dcterms:modified xsi:type="dcterms:W3CDTF">2016-09-22T16:22:26Z</dcterms:modified>
</cp:coreProperties>
</file>