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37" r:id="rId2"/>
    <p:sldId id="338" r:id="rId3"/>
    <p:sldId id="339" r:id="rId4"/>
    <p:sldId id="341" r:id="rId5"/>
  </p:sldIdLst>
  <p:sldSz cx="13004800" cy="9753600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900"/>
    <a:srgbClr val="004379"/>
    <a:srgbClr val="FF66FF"/>
    <a:srgbClr val="96321E"/>
    <a:srgbClr val="00FF00"/>
    <a:srgbClr val="5ABEF0"/>
    <a:srgbClr val="003200"/>
    <a:srgbClr val="BEBEBE"/>
    <a:srgbClr val="CDE6C3"/>
    <a:srgbClr val="F09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8" d="100"/>
          <a:sy n="78" d="100"/>
        </p:scale>
        <p:origin x="1638" y="102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130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 bwMode="auto">
          <a:xfrm>
            <a:off x="3812292" y="73518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t" anchorCtr="0" compatLnSpc="1">
            <a:prstTxWarp prst="textNoShape">
              <a:avLst/>
            </a:prstTxWarp>
          </a:bodyPr>
          <a:lstStyle>
            <a:lvl1pPr algn="r" defTabSz="952759">
              <a:defRPr sz="1300" u="none"/>
            </a:lvl1pPr>
          </a:lstStyle>
          <a:p>
            <a:fld id="{A1D4FBBD-137E-44FF-B7D0-8E70AA5805CE}" type="datetimeFigureOut">
              <a:rPr lang="es-ES"/>
              <a:pPr/>
              <a:t>22/09/2016</a:t>
            </a:fld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 bwMode="auto">
          <a:xfrm>
            <a:off x="3812292" y="9244761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b" anchorCtr="0" compatLnSpc="1">
            <a:prstTxWarp prst="textNoShape">
              <a:avLst/>
            </a:prstTxWarp>
          </a:bodyPr>
          <a:lstStyle>
            <a:lvl1pPr algn="r" defTabSz="952759">
              <a:defRPr sz="1300" u="none"/>
            </a:lvl1pPr>
          </a:lstStyle>
          <a:p>
            <a:fld id="{E122DD2B-BE30-4B6F-A993-6409B9C5AD45}" type="slidenum">
              <a:rPr lang="es-ES"/>
              <a:pPr/>
              <a:t>‹#›</a:t>
            </a:fld>
            <a:endParaRPr lang="es-ES"/>
          </a:p>
        </p:txBody>
      </p:sp>
      <p:pic>
        <p:nvPicPr>
          <p:cNvPr id="5125" name="Picture 5" descr="logotiposencillo2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5383" cy="559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2437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2292" y="1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/>
            </a:lvl1pPr>
          </a:lstStyle>
          <a:p>
            <a:fld id="{5C00CF93-9A6D-4000-B716-CDBB49D538E6}" type="datetimeFigureOut">
              <a:rPr lang="es-ES"/>
              <a:pPr/>
              <a:t>22/09/2016</a:t>
            </a:fld>
            <a:endParaRPr lang="es-E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689771"/>
            <a:ext cx="5438748" cy="44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9522" y="9379542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2292" y="9379542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/>
            </a:lvl1pPr>
          </a:lstStyle>
          <a:p>
            <a:fld id="{1E014DBF-882C-4D1C-B057-AA6CD0DFFC16}" type="slidenum">
              <a:rPr lang="es-ES"/>
              <a:pPr/>
              <a:t>‹#›</a:t>
            </a:fld>
            <a:endParaRPr lang="es-ES"/>
          </a:p>
        </p:txBody>
      </p:sp>
      <p:pic>
        <p:nvPicPr>
          <p:cNvPr id="18440" name="Picture 8" descr="logotiposencillo2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85383" cy="559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8291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50240" y="8882098"/>
            <a:ext cx="3034453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443307" y="8882098"/>
            <a:ext cx="4118187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20107" y="8882098"/>
            <a:ext cx="3034453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fld id="{0145AD25-F013-48A2-8A34-282190F49A1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1087438"/>
            <a:ext cx="116871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7491" tIns="58746" rIns="117491" bIns="5874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>
                <a:sym typeface="Calibri" pitchFamily="34" charset="0"/>
              </a:rPr>
              <a:t>Haga clic para cambiar el estilo de título	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3135313"/>
            <a:ext cx="11703050" cy="542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7491" tIns="58746" rIns="117491" bIns="58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dirty="0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dirty="0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dirty="0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dirty="0" smtClean="0">
                <a:sym typeface="Calibri" pitchFamily="34" charset="0"/>
              </a:rPr>
              <a:t>Quinto nivel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ransition/>
  <p:hf hdr="0" ftr="0" dt="0"/>
  <p:txStyles>
    <p:titleStyle>
      <a:lvl1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+mj-ea"/>
          <a:cs typeface="+mj-cs"/>
          <a:sym typeface="Calibri" pitchFamily="34" charset="0"/>
        </a:defRPr>
      </a:lvl1pPr>
      <a:lvl2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2pPr>
      <a:lvl3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3pPr>
      <a:lvl4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4pPr>
      <a:lvl5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309563" indent="-309563" algn="ctr" defTabSz="825500" rtl="0" eaLnBrk="1" fontAlgn="base" hangingPunct="1">
        <a:spcBef>
          <a:spcPts val="1000"/>
        </a:spcBef>
        <a:spcAft>
          <a:spcPct val="0"/>
        </a:spcAft>
        <a:defRPr sz="40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1pPr>
      <a:lvl2pPr marL="503238" indent="-90488" algn="ctr" defTabSz="825500" rtl="0" eaLnBrk="1" fontAlgn="base" hangingPunct="1">
        <a:spcBef>
          <a:spcPts val="900"/>
        </a:spcBef>
        <a:spcAft>
          <a:spcPct val="0"/>
        </a:spcAft>
        <a:defRPr sz="35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2pPr>
      <a:lvl3pPr marL="1089025" indent="-263525" algn="ctr" defTabSz="825500" rtl="0" eaLnBrk="1" fontAlgn="base" hangingPunct="1">
        <a:spcBef>
          <a:spcPts val="825"/>
        </a:spcBef>
        <a:spcAft>
          <a:spcPct val="0"/>
        </a:spcAft>
        <a:defRPr sz="31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3pPr>
      <a:lvl4pPr marL="1674813" indent="-436563" algn="ctr" defTabSz="825500" rtl="0" eaLnBrk="1" fontAlgn="base" hangingPunct="1">
        <a:spcBef>
          <a:spcPts val="625"/>
        </a:spcBef>
        <a:spcAft>
          <a:spcPct val="0"/>
        </a:spcAft>
        <a:defRPr sz="26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4pPr>
      <a:lvl5pPr marL="2271713" indent="-619125" algn="ctr" defTabSz="825500" rtl="0" eaLnBrk="1" fontAlgn="base" hangingPunct="1">
        <a:spcBef>
          <a:spcPts val="625"/>
        </a:spcBef>
        <a:spcAft>
          <a:spcPct val="0"/>
        </a:spcAft>
        <a:defRPr sz="26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5pPr>
      <a:lvl6pPr marL="29718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6pPr>
      <a:lvl7pPr marL="34290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7pPr>
      <a:lvl8pPr marL="38862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8pPr>
      <a:lvl9pPr marL="43434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ucam.edu/sites/default/files/news/img_9136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727" y="2572544"/>
            <a:ext cx="12044503" cy="6696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Box 25"/>
          <p:cNvSpPr txBox="1">
            <a:spLocks noChangeArrowheads="1"/>
          </p:cNvSpPr>
          <p:nvPr/>
        </p:nvSpPr>
        <p:spPr bwMode="auto">
          <a:xfrm>
            <a:off x="548918" y="1348408"/>
            <a:ext cx="11930146" cy="1191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6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Developing an innovative European Sport Tutorship model for the dual career of athletes / ESTPORT</a:t>
            </a: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9454728" y="268495"/>
            <a:ext cx="2160240" cy="57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Project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53728" y="2810261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Workshop 4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453728" y="3949988"/>
            <a:ext cx="12097344" cy="205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Implementation and validation of the Sport Tutorship </a:t>
            </a:r>
            <a:r>
              <a:rPr lang="en-US" sz="3200" u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 the participating Universities, for at least one academic year. Under the supervision of a third party “</a:t>
            </a:r>
            <a:r>
              <a:rPr lang="en-US" sz="3200" u="non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Europa</a:t>
            </a: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Community Foundation”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53728" y="1564432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Brief presentation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453728" y="2767424"/>
            <a:ext cx="12097344" cy="3038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This Tutorship will contain some fixed contents as core features and other contents adaptable to the context of each country and University. The Sport Tutorship will be run by tutors-mentors assigned to athletes and supervised by a coordinator, who analyses together their training and professional itinerary, diagnosing and detecting their needs.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381720" y="1564432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Guided questions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1144550" y="2788568"/>
            <a:ext cx="11287204" cy="254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marL="514350" indent="-514350" defTabSz="825500">
              <a:buAutoNum type="arabicParenR"/>
            </a:pP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Difficulties to implement de ESTPORT UCAM model</a:t>
            </a:r>
          </a:p>
          <a:p>
            <a:pPr marL="514350" indent="-514350" defTabSz="825500">
              <a:buAutoNum type="arabicParenR"/>
            </a:pP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Collaboration with Sport Activity Service?</a:t>
            </a:r>
          </a:p>
          <a:p>
            <a:pPr marL="514350" indent="-514350" defTabSz="825500">
              <a:buAutoNum type="arabicParenR"/>
            </a:pPr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Collaboration with other institutions (Olympics Committees?</a:t>
            </a:r>
          </a:p>
          <a:p>
            <a:pPr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Other issues and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CAF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F8A1C"/>
      </a:accent1>
      <a:accent2>
        <a:srgbClr val="333399"/>
      </a:accent2>
      <a:accent3>
        <a:srgbClr val="FFFFFF"/>
      </a:accent3>
      <a:accent4>
        <a:srgbClr val="000000"/>
      </a:accent4>
      <a:accent5>
        <a:srgbClr val="F6C4AB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Diapositiva de título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8A1C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8A1C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Diapositiva de títu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1623</TotalTime>
  <Pages>0</Pages>
  <Words>177</Words>
  <Characters>0</Characters>
  <Application>Microsoft Office PowerPoint</Application>
  <PresentationFormat>Custom</PresentationFormat>
  <Lines>0</Lines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Gill Sans</vt:lpstr>
      <vt:lpstr>ヒラギノ角ゴ ProN W3</vt:lpstr>
      <vt:lpstr>Plantilla CAFD</vt:lpstr>
      <vt:lpstr>PowerPoint Presentation</vt:lpstr>
      <vt:lpstr>PowerPoint Presentation</vt:lpstr>
      <vt:lpstr>PowerPoint Presentation</vt:lpstr>
      <vt:lpstr>PowerPoint Presentation</vt:lpstr>
    </vt:vector>
  </TitlesOfParts>
  <Company>API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23007995</dc:creator>
  <cp:lastModifiedBy>Gosia Kuklinaska</cp:lastModifiedBy>
  <cp:revision>172</cp:revision>
  <dcterms:created xsi:type="dcterms:W3CDTF">2011-10-11T10:43:48Z</dcterms:created>
  <dcterms:modified xsi:type="dcterms:W3CDTF">2016-09-22T16:21:55Z</dcterms:modified>
</cp:coreProperties>
</file>