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6"/>
  </p:notesMasterIdLst>
  <p:handoutMasterIdLst>
    <p:handoutMasterId r:id="rId7"/>
  </p:handoutMasterIdLst>
  <p:sldIdLst>
    <p:sldId id="337" r:id="rId2"/>
    <p:sldId id="338" r:id="rId3"/>
    <p:sldId id="339" r:id="rId4"/>
    <p:sldId id="341" r:id="rId5"/>
  </p:sldIdLst>
  <p:sldSz cx="13004800" cy="9753600"/>
  <p:notesSz cx="6797675" cy="9874250"/>
  <p:defaultTextStyle>
    <a:defPPr>
      <a:defRPr lang="en-US"/>
    </a:defPPr>
    <a:lvl1pPr algn="l" rtl="0" fontAlgn="base">
      <a:spcBef>
        <a:spcPct val="0"/>
      </a:spcBef>
      <a:spcAft>
        <a:spcPct val="0"/>
      </a:spcAft>
      <a:defRPr sz="1400" u="sng" kern="1200">
        <a:solidFill>
          <a:srgbClr val="000000"/>
        </a:solidFill>
        <a:latin typeface="Gill Sans" charset="0"/>
        <a:ea typeface="ヒラギノ角ゴ ProN W3" charset="-128"/>
        <a:cs typeface="+mn-cs"/>
        <a:sym typeface="Gill Sans" charset="0"/>
      </a:defRPr>
    </a:lvl1pPr>
    <a:lvl2pPr marL="457200" algn="l" rtl="0" fontAlgn="base">
      <a:spcBef>
        <a:spcPct val="0"/>
      </a:spcBef>
      <a:spcAft>
        <a:spcPct val="0"/>
      </a:spcAft>
      <a:defRPr sz="1400" u="sng" kern="1200">
        <a:solidFill>
          <a:srgbClr val="000000"/>
        </a:solidFill>
        <a:latin typeface="Gill Sans" charset="0"/>
        <a:ea typeface="ヒラギノ角ゴ ProN W3" charset="-128"/>
        <a:cs typeface="+mn-cs"/>
        <a:sym typeface="Gill Sans" charset="0"/>
      </a:defRPr>
    </a:lvl2pPr>
    <a:lvl3pPr marL="914400" algn="l" rtl="0" fontAlgn="base">
      <a:spcBef>
        <a:spcPct val="0"/>
      </a:spcBef>
      <a:spcAft>
        <a:spcPct val="0"/>
      </a:spcAft>
      <a:defRPr sz="1400" u="sng" kern="1200">
        <a:solidFill>
          <a:srgbClr val="000000"/>
        </a:solidFill>
        <a:latin typeface="Gill Sans" charset="0"/>
        <a:ea typeface="ヒラギノ角ゴ ProN W3" charset="-128"/>
        <a:cs typeface="+mn-cs"/>
        <a:sym typeface="Gill Sans" charset="0"/>
      </a:defRPr>
    </a:lvl3pPr>
    <a:lvl4pPr marL="1371600" algn="l" rtl="0" fontAlgn="base">
      <a:spcBef>
        <a:spcPct val="0"/>
      </a:spcBef>
      <a:spcAft>
        <a:spcPct val="0"/>
      </a:spcAft>
      <a:defRPr sz="1400" u="sng" kern="1200">
        <a:solidFill>
          <a:srgbClr val="000000"/>
        </a:solidFill>
        <a:latin typeface="Gill Sans" charset="0"/>
        <a:ea typeface="ヒラギノ角ゴ ProN W3" charset="-128"/>
        <a:cs typeface="+mn-cs"/>
        <a:sym typeface="Gill Sans" charset="0"/>
      </a:defRPr>
    </a:lvl4pPr>
    <a:lvl5pPr marL="1828800" algn="l" rtl="0" fontAlgn="base">
      <a:spcBef>
        <a:spcPct val="0"/>
      </a:spcBef>
      <a:spcAft>
        <a:spcPct val="0"/>
      </a:spcAft>
      <a:defRPr sz="1400" u="sng" kern="1200">
        <a:solidFill>
          <a:srgbClr val="000000"/>
        </a:solidFill>
        <a:latin typeface="Gill Sans" charset="0"/>
        <a:ea typeface="ヒラギノ角ゴ ProN W3" charset="-128"/>
        <a:cs typeface="+mn-cs"/>
        <a:sym typeface="Gill Sans" charset="0"/>
      </a:defRPr>
    </a:lvl5pPr>
    <a:lvl6pPr marL="2286000" algn="l" defTabSz="914400" rtl="0" eaLnBrk="1" latinLnBrk="0" hangingPunct="1">
      <a:defRPr sz="1400" u="sng" kern="1200">
        <a:solidFill>
          <a:srgbClr val="000000"/>
        </a:solidFill>
        <a:latin typeface="Gill Sans" charset="0"/>
        <a:ea typeface="ヒラギノ角ゴ ProN W3" charset="-128"/>
        <a:cs typeface="+mn-cs"/>
        <a:sym typeface="Gill Sans" charset="0"/>
      </a:defRPr>
    </a:lvl6pPr>
    <a:lvl7pPr marL="2743200" algn="l" defTabSz="914400" rtl="0" eaLnBrk="1" latinLnBrk="0" hangingPunct="1">
      <a:defRPr sz="1400" u="sng" kern="1200">
        <a:solidFill>
          <a:srgbClr val="000000"/>
        </a:solidFill>
        <a:latin typeface="Gill Sans" charset="0"/>
        <a:ea typeface="ヒラギノ角ゴ ProN W3" charset="-128"/>
        <a:cs typeface="+mn-cs"/>
        <a:sym typeface="Gill Sans" charset="0"/>
      </a:defRPr>
    </a:lvl7pPr>
    <a:lvl8pPr marL="3200400" algn="l" defTabSz="914400" rtl="0" eaLnBrk="1" latinLnBrk="0" hangingPunct="1">
      <a:defRPr sz="1400" u="sng" kern="1200">
        <a:solidFill>
          <a:srgbClr val="000000"/>
        </a:solidFill>
        <a:latin typeface="Gill Sans" charset="0"/>
        <a:ea typeface="ヒラギノ角ゴ ProN W3" charset="-128"/>
        <a:cs typeface="+mn-cs"/>
        <a:sym typeface="Gill Sans" charset="0"/>
      </a:defRPr>
    </a:lvl8pPr>
    <a:lvl9pPr marL="3657600" algn="l" defTabSz="914400" rtl="0" eaLnBrk="1" latinLnBrk="0" hangingPunct="1">
      <a:defRPr sz="1400" u="sng" kern="1200">
        <a:solidFill>
          <a:srgbClr val="000000"/>
        </a:solidFill>
        <a:latin typeface="Gill Sans" charset="0"/>
        <a:ea typeface="ヒラギノ角ゴ ProN W3" charset="-128"/>
        <a:cs typeface="+mn-cs"/>
        <a:sym typeface="Gill Sans" charset="0"/>
      </a:defRPr>
    </a:lvl9pPr>
  </p:defaultTextStyle>
  <p:extLst>
    <p:ext uri="{EFAFB233-063F-42B5-8137-9DF3F51BA10A}">
      <p15:sldGuideLst xmlns:p15="http://schemas.microsoft.com/office/powerpoint/2012/main">
        <p15:guide id="1" orient="horz" pos="3072">
          <p15:clr>
            <a:srgbClr val="A4A3A4"/>
          </p15:clr>
        </p15:guide>
        <p15:guide id="2" pos="4096">
          <p15:clr>
            <a:srgbClr val="A4A3A4"/>
          </p15:clr>
        </p15:guide>
      </p15:sldGuideLst>
    </p:ext>
    <p:ext uri="{2D200454-40CA-4A62-9FC3-DE9A4176ACB9}">
      <p15:notesGuideLst xmlns:p15="http://schemas.microsoft.com/office/powerpoint/2012/main">
        <p15:guide id="1" orient="horz" pos="3110">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A900"/>
    <a:srgbClr val="004379"/>
    <a:srgbClr val="FF66FF"/>
    <a:srgbClr val="96321E"/>
    <a:srgbClr val="00FF00"/>
    <a:srgbClr val="5ABEF0"/>
    <a:srgbClr val="003200"/>
    <a:srgbClr val="BEBEBE"/>
    <a:srgbClr val="CDE6C3"/>
    <a:srgbClr val="F0961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709" autoAdjust="0"/>
  </p:normalViewPr>
  <p:slideViewPr>
    <p:cSldViewPr>
      <p:cViewPr varScale="1">
        <p:scale>
          <a:sx n="78" d="100"/>
          <a:sy n="78" d="100"/>
        </p:scale>
        <p:origin x="1638" y="102"/>
      </p:cViewPr>
      <p:guideLst>
        <p:guide orient="horz" pos="3072"/>
        <p:guide pos="409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9" d="100"/>
          <a:sy n="59" d="100"/>
        </p:scale>
        <p:origin x="-2130" y="-90"/>
      </p:cViewPr>
      <p:guideLst>
        <p:guide orient="horz" pos="3110"/>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2 Marcador de fecha"/>
          <p:cNvSpPr>
            <a:spLocks noGrp="1"/>
          </p:cNvSpPr>
          <p:nvPr>
            <p:ph type="dt" sz="quarter" idx="1"/>
          </p:nvPr>
        </p:nvSpPr>
        <p:spPr bwMode="auto">
          <a:xfrm>
            <a:off x="3812292" y="73518"/>
            <a:ext cx="2945862" cy="493176"/>
          </a:xfrm>
          <a:prstGeom prst="rect">
            <a:avLst/>
          </a:prstGeom>
          <a:noFill/>
          <a:ln w="9525">
            <a:noFill/>
            <a:miter lim="800000"/>
            <a:headEnd/>
            <a:tailEnd/>
          </a:ln>
        </p:spPr>
        <p:txBody>
          <a:bodyPr vert="horz" wrap="square" lIns="95264" tIns="47632" rIns="95264" bIns="47632" numCol="1" anchor="t" anchorCtr="0" compatLnSpc="1">
            <a:prstTxWarp prst="textNoShape">
              <a:avLst/>
            </a:prstTxWarp>
          </a:bodyPr>
          <a:lstStyle>
            <a:lvl1pPr algn="r" defTabSz="952759">
              <a:defRPr sz="1300" u="none"/>
            </a:lvl1pPr>
          </a:lstStyle>
          <a:p>
            <a:fld id="{A1D4FBBD-137E-44FF-B7D0-8E70AA5805CE}" type="datetimeFigureOut">
              <a:rPr lang="es-ES"/>
              <a:pPr/>
              <a:t>22/09/2016</a:t>
            </a:fld>
            <a:endParaRPr lang="es-ES"/>
          </a:p>
        </p:txBody>
      </p:sp>
      <p:sp>
        <p:nvSpPr>
          <p:cNvPr id="5" name="4 Marcador de número de diapositiva"/>
          <p:cNvSpPr>
            <a:spLocks noGrp="1"/>
          </p:cNvSpPr>
          <p:nvPr>
            <p:ph type="sldNum" sz="quarter" idx="3"/>
          </p:nvPr>
        </p:nvSpPr>
        <p:spPr bwMode="auto">
          <a:xfrm>
            <a:off x="3812292" y="9244761"/>
            <a:ext cx="2945862" cy="493176"/>
          </a:xfrm>
          <a:prstGeom prst="rect">
            <a:avLst/>
          </a:prstGeom>
          <a:noFill/>
          <a:ln w="9525">
            <a:noFill/>
            <a:miter lim="800000"/>
            <a:headEnd/>
            <a:tailEnd/>
          </a:ln>
        </p:spPr>
        <p:txBody>
          <a:bodyPr vert="horz" wrap="square" lIns="95264" tIns="47632" rIns="95264" bIns="47632" numCol="1" anchor="b" anchorCtr="0" compatLnSpc="1">
            <a:prstTxWarp prst="textNoShape">
              <a:avLst/>
            </a:prstTxWarp>
          </a:bodyPr>
          <a:lstStyle>
            <a:lvl1pPr algn="r" defTabSz="952759">
              <a:defRPr sz="1300" u="none"/>
            </a:lvl1pPr>
          </a:lstStyle>
          <a:p>
            <a:fld id="{E122DD2B-BE30-4B6F-A993-6409B9C5AD45}" type="slidenum">
              <a:rPr lang="es-ES"/>
              <a:pPr/>
              <a:t>‹#›</a:t>
            </a:fld>
            <a:endParaRPr lang="es-ES"/>
          </a:p>
        </p:txBody>
      </p:sp>
      <p:pic>
        <p:nvPicPr>
          <p:cNvPr id="5125" name="Picture 5" descr="logotiposencillo2-01"/>
          <p:cNvPicPr>
            <a:picLocks noChangeAspect="1" noChangeArrowheads="1"/>
          </p:cNvPicPr>
          <p:nvPr/>
        </p:nvPicPr>
        <p:blipFill>
          <a:blip r:embed="rId2" cstate="print"/>
          <a:srcRect/>
          <a:stretch>
            <a:fillRect/>
          </a:stretch>
        </p:blipFill>
        <p:spPr bwMode="auto">
          <a:xfrm>
            <a:off x="0" y="0"/>
            <a:ext cx="2985383" cy="559036"/>
          </a:xfrm>
          <a:prstGeom prst="rect">
            <a:avLst/>
          </a:prstGeom>
          <a:noFill/>
        </p:spPr>
      </p:pic>
    </p:spTree>
    <p:extLst>
      <p:ext uri="{BB962C8B-B14F-4D97-AF65-F5344CB8AC3E}">
        <p14:creationId xmlns:p14="http://schemas.microsoft.com/office/powerpoint/2010/main" val="8420621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5" name="Rectangle 3"/>
          <p:cNvSpPr>
            <a:spLocks noGrp="1" noChangeArrowheads="1"/>
          </p:cNvSpPr>
          <p:nvPr>
            <p:ph type="dt" idx="1"/>
          </p:nvPr>
        </p:nvSpPr>
        <p:spPr bwMode="auto">
          <a:xfrm>
            <a:off x="3812292" y="1"/>
            <a:ext cx="2945862" cy="493176"/>
          </a:xfrm>
          <a:prstGeom prst="rect">
            <a:avLst/>
          </a:prstGeom>
          <a:noFill/>
          <a:ln w="9525">
            <a:noFill/>
            <a:miter lim="800000"/>
            <a:headEnd/>
            <a:tailEnd/>
          </a:ln>
          <a:effectLst/>
        </p:spPr>
        <p:txBody>
          <a:bodyPr vert="horz" wrap="square" lIns="87947" tIns="43973" rIns="87947" bIns="43973" numCol="1" anchor="t" anchorCtr="0" compatLnSpc="1">
            <a:prstTxWarp prst="textNoShape">
              <a:avLst/>
            </a:prstTxWarp>
          </a:bodyPr>
          <a:lstStyle>
            <a:lvl1pPr algn="r" eaLnBrk="0" hangingPunct="0">
              <a:defRPr sz="1200" u="none"/>
            </a:lvl1pPr>
          </a:lstStyle>
          <a:p>
            <a:fld id="{5C00CF93-9A6D-4000-B716-CDBB49D538E6}" type="datetimeFigureOut">
              <a:rPr lang="es-ES"/>
              <a:pPr/>
              <a:t>22/09/2016</a:t>
            </a:fld>
            <a:endParaRPr lang="es-ES"/>
          </a:p>
        </p:txBody>
      </p:sp>
      <p:sp>
        <p:nvSpPr>
          <p:cNvPr id="18436" name="Rectangle 4"/>
          <p:cNvSpPr>
            <a:spLocks noGrp="1" noRot="1" noChangeAspect="1" noChangeArrowheads="1" noTextEdit="1"/>
          </p:cNvSpPr>
          <p:nvPr>
            <p:ph type="sldImg" idx="2"/>
          </p:nvPr>
        </p:nvSpPr>
        <p:spPr bwMode="auto">
          <a:xfrm>
            <a:off x="931863" y="741363"/>
            <a:ext cx="4935537" cy="3702050"/>
          </a:xfrm>
          <a:prstGeom prst="rect">
            <a:avLst/>
          </a:prstGeom>
          <a:noFill/>
          <a:ln w="9525">
            <a:solidFill>
              <a:srgbClr val="000000"/>
            </a:solidFill>
            <a:miter lim="800000"/>
            <a:headEnd/>
            <a:tailEnd/>
          </a:ln>
          <a:effectLst/>
        </p:spPr>
      </p:sp>
      <p:sp>
        <p:nvSpPr>
          <p:cNvPr id="18437" name="Rectangle 5"/>
          <p:cNvSpPr>
            <a:spLocks noGrp="1" noChangeArrowheads="1"/>
          </p:cNvSpPr>
          <p:nvPr>
            <p:ph type="body" sz="quarter" idx="3"/>
          </p:nvPr>
        </p:nvSpPr>
        <p:spPr bwMode="auto">
          <a:xfrm>
            <a:off x="679464" y="4689771"/>
            <a:ext cx="5438748" cy="4443183"/>
          </a:xfrm>
          <a:prstGeom prst="rect">
            <a:avLst/>
          </a:prstGeom>
          <a:noFill/>
          <a:ln w="9525">
            <a:noFill/>
            <a:miter lim="800000"/>
            <a:headEnd/>
            <a:tailEnd/>
          </a:ln>
          <a:effectLst/>
        </p:spPr>
        <p:txBody>
          <a:bodyPr vert="horz" wrap="square" lIns="87947" tIns="43973" rIns="87947" bIns="43973"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8438" name="Rectangle 6"/>
          <p:cNvSpPr>
            <a:spLocks noGrp="1" noChangeArrowheads="1"/>
          </p:cNvSpPr>
          <p:nvPr>
            <p:ph type="ftr" sz="quarter" idx="4"/>
          </p:nvPr>
        </p:nvSpPr>
        <p:spPr bwMode="auto">
          <a:xfrm>
            <a:off x="39522" y="9379542"/>
            <a:ext cx="2945862" cy="493176"/>
          </a:xfrm>
          <a:prstGeom prst="rect">
            <a:avLst/>
          </a:prstGeom>
          <a:noFill/>
          <a:ln w="9525">
            <a:noFill/>
            <a:miter lim="800000"/>
            <a:headEnd/>
            <a:tailEnd/>
          </a:ln>
          <a:effectLst/>
        </p:spPr>
        <p:txBody>
          <a:bodyPr vert="horz" wrap="square" lIns="87947" tIns="43973" rIns="87947" bIns="43973" numCol="1" anchor="b" anchorCtr="0" compatLnSpc="1">
            <a:prstTxWarp prst="textNoShape">
              <a:avLst/>
            </a:prstTxWarp>
          </a:bodyPr>
          <a:lstStyle>
            <a:lvl1pPr eaLnBrk="0" hangingPunct="0">
              <a:defRPr sz="1200"/>
            </a:lvl1pPr>
          </a:lstStyle>
          <a:p>
            <a:endParaRPr lang="es-ES"/>
          </a:p>
        </p:txBody>
      </p:sp>
      <p:sp>
        <p:nvSpPr>
          <p:cNvPr id="18439" name="Rectangle 7"/>
          <p:cNvSpPr>
            <a:spLocks noGrp="1" noChangeArrowheads="1"/>
          </p:cNvSpPr>
          <p:nvPr>
            <p:ph type="sldNum" sz="quarter" idx="5"/>
          </p:nvPr>
        </p:nvSpPr>
        <p:spPr bwMode="auto">
          <a:xfrm>
            <a:off x="3812292" y="9379542"/>
            <a:ext cx="2945862" cy="493176"/>
          </a:xfrm>
          <a:prstGeom prst="rect">
            <a:avLst/>
          </a:prstGeom>
          <a:noFill/>
          <a:ln w="9525">
            <a:noFill/>
            <a:miter lim="800000"/>
            <a:headEnd/>
            <a:tailEnd/>
          </a:ln>
          <a:effectLst/>
        </p:spPr>
        <p:txBody>
          <a:bodyPr vert="horz" wrap="square" lIns="87947" tIns="43973" rIns="87947" bIns="43973" numCol="1" anchor="b" anchorCtr="0" compatLnSpc="1">
            <a:prstTxWarp prst="textNoShape">
              <a:avLst/>
            </a:prstTxWarp>
          </a:bodyPr>
          <a:lstStyle>
            <a:lvl1pPr algn="r" eaLnBrk="0" hangingPunct="0">
              <a:defRPr sz="1200" u="none"/>
            </a:lvl1pPr>
          </a:lstStyle>
          <a:p>
            <a:fld id="{1E014DBF-882C-4D1C-B057-AA6CD0DFFC16}" type="slidenum">
              <a:rPr lang="es-ES"/>
              <a:pPr/>
              <a:t>‹#›</a:t>
            </a:fld>
            <a:endParaRPr lang="es-ES"/>
          </a:p>
        </p:txBody>
      </p:sp>
      <p:pic>
        <p:nvPicPr>
          <p:cNvPr id="18440" name="Picture 8" descr="logotiposencillo2-01"/>
          <p:cNvPicPr>
            <a:picLocks noChangeAspect="1" noChangeArrowheads="1"/>
          </p:cNvPicPr>
          <p:nvPr/>
        </p:nvPicPr>
        <p:blipFill>
          <a:blip r:embed="rId2"/>
          <a:srcRect/>
          <a:stretch>
            <a:fillRect/>
          </a:stretch>
        </p:blipFill>
        <p:spPr bwMode="auto">
          <a:xfrm>
            <a:off x="0" y="0"/>
            <a:ext cx="2985383" cy="559036"/>
          </a:xfrm>
          <a:prstGeom prst="rect">
            <a:avLst/>
          </a:prstGeom>
          <a:noFill/>
        </p:spPr>
      </p:pic>
    </p:spTree>
    <p:extLst>
      <p:ext uri="{BB962C8B-B14F-4D97-AF65-F5344CB8AC3E}">
        <p14:creationId xmlns:p14="http://schemas.microsoft.com/office/powerpoint/2010/main" val="3541975092"/>
      </p:ext>
    </p:extLst>
  </p:cSld>
  <p:clrMap bg1="lt1" tx1="dk1" bg2="lt2" tx2="dk2" accent1="accent1" accent2="accent2" accent3="accent3" accent4="accent4" accent5="accent5" accent6="accent6" hlink="hlink" folHlink="folHlink"/>
  <p:notesStyle>
    <a:lvl1pPr algn="l" defTabSz="457200" rtl="0" fontAlgn="base">
      <a:spcBef>
        <a:spcPct val="30000"/>
      </a:spcBef>
      <a:spcAft>
        <a:spcPct val="0"/>
      </a:spcAft>
      <a:defRPr sz="1200" kern="1200">
        <a:solidFill>
          <a:schemeClr val="tx1"/>
        </a:solidFill>
        <a:latin typeface="Calibri" pitchFamily="34" charset="0"/>
        <a:ea typeface="ＭＳ Ｐゴシック" charset="-128"/>
        <a:cs typeface="+mn-cs"/>
      </a:defRPr>
    </a:lvl1pPr>
    <a:lvl2pPr marL="457200" algn="l" defTabSz="457200" rtl="0" fontAlgn="base">
      <a:spcBef>
        <a:spcPct val="30000"/>
      </a:spcBef>
      <a:spcAft>
        <a:spcPct val="0"/>
      </a:spcAft>
      <a:defRPr sz="1200" kern="1200">
        <a:solidFill>
          <a:schemeClr val="tx1"/>
        </a:solidFill>
        <a:latin typeface="Calibri" pitchFamily="34" charset="0"/>
        <a:ea typeface="ＭＳ Ｐゴシック" charset="-128"/>
        <a:cs typeface="+mn-cs"/>
      </a:defRPr>
    </a:lvl2pPr>
    <a:lvl3pPr marL="914400" algn="l" defTabSz="457200" rtl="0" fontAlgn="base">
      <a:spcBef>
        <a:spcPct val="30000"/>
      </a:spcBef>
      <a:spcAft>
        <a:spcPct val="0"/>
      </a:spcAft>
      <a:defRPr sz="1200" kern="1200">
        <a:solidFill>
          <a:schemeClr val="tx1"/>
        </a:solidFill>
        <a:latin typeface="Calibri" pitchFamily="34" charset="0"/>
        <a:ea typeface="ＭＳ Ｐゴシック" charset="-128"/>
        <a:cs typeface="+mn-cs"/>
      </a:defRPr>
    </a:lvl3pPr>
    <a:lvl4pPr marL="1371600" algn="l" defTabSz="457200" rtl="0" fontAlgn="base">
      <a:spcBef>
        <a:spcPct val="30000"/>
      </a:spcBef>
      <a:spcAft>
        <a:spcPct val="0"/>
      </a:spcAft>
      <a:defRPr sz="1200" kern="1200">
        <a:solidFill>
          <a:schemeClr val="tx1"/>
        </a:solidFill>
        <a:latin typeface="Calibri" pitchFamily="34" charset="0"/>
        <a:ea typeface="ＭＳ Ｐゴシック" charset="-128"/>
        <a:cs typeface="+mn-cs"/>
      </a:defRPr>
    </a:lvl4pPr>
    <a:lvl5pPr marL="1828800" algn="l" defTabSz="457200" rtl="0" fontAlgn="base">
      <a:spcBef>
        <a:spcPct val="30000"/>
      </a:spcBef>
      <a:spcAft>
        <a:spcPct val="0"/>
      </a:spcAft>
      <a:defRPr sz="1200" kern="1200">
        <a:solidFill>
          <a:schemeClr val="tx1"/>
        </a:solidFill>
        <a:latin typeface="Calibri" pitchFamily="34"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974725" y="3030538"/>
            <a:ext cx="11055350" cy="2090737"/>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650240" y="8882098"/>
            <a:ext cx="3034453" cy="677333"/>
          </a:xfrm>
          <a:prstGeom prst="rect">
            <a:avLst/>
          </a:prstGeom>
        </p:spPr>
        <p:txBody>
          <a:bodyPr lIns="130046" tIns="65023" rIns="130046" bIns="65023"/>
          <a:lstStyle>
            <a:lvl1pPr>
              <a:defRPr/>
            </a:lvl1pPr>
          </a:lstStyle>
          <a:p>
            <a:endParaRPr lang="es-ES"/>
          </a:p>
        </p:txBody>
      </p:sp>
      <p:sp>
        <p:nvSpPr>
          <p:cNvPr id="3" name="2 Marcador de pie de página"/>
          <p:cNvSpPr>
            <a:spLocks noGrp="1"/>
          </p:cNvSpPr>
          <p:nvPr>
            <p:ph type="ftr" sz="quarter" idx="11"/>
          </p:nvPr>
        </p:nvSpPr>
        <p:spPr>
          <a:xfrm>
            <a:off x="4443307" y="8882098"/>
            <a:ext cx="4118187" cy="677333"/>
          </a:xfrm>
          <a:prstGeom prst="rect">
            <a:avLst/>
          </a:prstGeom>
        </p:spPr>
        <p:txBody>
          <a:bodyPr lIns="130046" tIns="65023" rIns="130046" bIns="65023"/>
          <a:lstStyle>
            <a:lvl1pPr>
              <a:defRPr/>
            </a:lvl1pPr>
          </a:lstStyle>
          <a:p>
            <a:endParaRPr lang="es-ES" dirty="0"/>
          </a:p>
        </p:txBody>
      </p:sp>
      <p:sp>
        <p:nvSpPr>
          <p:cNvPr id="4" name="3 Marcador de número de diapositiva"/>
          <p:cNvSpPr>
            <a:spLocks noGrp="1"/>
          </p:cNvSpPr>
          <p:nvPr>
            <p:ph type="sldNum" sz="quarter" idx="12"/>
          </p:nvPr>
        </p:nvSpPr>
        <p:spPr>
          <a:xfrm>
            <a:off x="9320107" y="8882098"/>
            <a:ext cx="3034453" cy="677333"/>
          </a:xfrm>
          <a:prstGeom prst="rect">
            <a:avLst/>
          </a:prstGeom>
        </p:spPr>
        <p:txBody>
          <a:bodyPr lIns="130046" tIns="65023" rIns="130046" bIns="65023"/>
          <a:lstStyle>
            <a:lvl1pPr>
              <a:defRPr/>
            </a:lvl1pPr>
          </a:lstStyle>
          <a:p>
            <a:fld id="{0145AD25-F013-48A2-8A34-282190F49A15}" type="slidenum">
              <a:rPr lang="es-ES"/>
              <a:pPr/>
              <a:t>‹#›</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43" name="Rectangle 19"/>
          <p:cNvSpPr>
            <a:spLocks noGrp="1" noChangeArrowheads="1"/>
          </p:cNvSpPr>
          <p:nvPr>
            <p:ph type="title"/>
          </p:nvPr>
        </p:nvSpPr>
        <p:spPr bwMode="auto">
          <a:xfrm>
            <a:off x="650875" y="1087438"/>
            <a:ext cx="11687175" cy="1625600"/>
          </a:xfrm>
          <a:prstGeom prst="rect">
            <a:avLst/>
          </a:prstGeom>
          <a:noFill/>
          <a:ln w="9525">
            <a:noFill/>
            <a:miter lim="800000"/>
            <a:headEnd/>
            <a:tailEnd/>
          </a:ln>
          <a:effectLst/>
        </p:spPr>
        <p:txBody>
          <a:bodyPr vert="horz" wrap="square" lIns="117491" tIns="58746" rIns="117491" bIns="58746" numCol="1" anchor="ctr" anchorCtr="0" compatLnSpc="1">
            <a:prstTxWarp prst="textNoShape">
              <a:avLst/>
            </a:prstTxWarp>
          </a:bodyPr>
          <a:lstStyle/>
          <a:p>
            <a:pPr lvl="0"/>
            <a:r>
              <a:rPr lang="es-ES" smtClean="0">
                <a:sym typeface="Calibri" pitchFamily="34" charset="0"/>
              </a:rPr>
              <a:t>Haga clic para cambiar el estilo de título	</a:t>
            </a:r>
          </a:p>
        </p:txBody>
      </p:sp>
      <p:sp>
        <p:nvSpPr>
          <p:cNvPr id="1044" name="Rectangle 20"/>
          <p:cNvSpPr>
            <a:spLocks noGrp="1" noChangeArrowheads="1"/>
          </p:cNvSpPr>
          <p:nvPr>
            <p:ph type="body" idx="1"/>
          </p:nvPr>
        </p:nvSpPr>
        <p:spPr bwMode="auto">
          <a:xfrm>
            <a:off x="650875" y="3135313"/>
            <a:ext cx="11703050" cy="5427662"/>
          </a:xfrm>
          <a:prstGeom prst="rect">
            <a:avLst/>
          </a:prstGeom>
          <a:noFill/>
          <a:ln w="9525">
            <a:noFill/>
            <a:miter lim="800000"/>
            <a:headEnd/>
            <a:tailEnd/>
          </a:ln>
          <a:effectLst/>
        </p:spPr>
        <p:txBody>
          <a:bodyPr vert="horz" wrap="square" lIns="117491" tIns="58746" rIns="117491" bIns="58746" numCol="1" anchor="t" anchorCtr="0" compatLnSpc="1">
            <a:prstTxWarp prst="textNoShape">
              <a:avLst/>
            </a:prstTxWarp>
          </a:bodyPr>
          <a:lstStyle/>
          <a:p>
            <a:pPr lvl="0"/>
            <a:r>
              <a:rPr lang="es-ES" dirty="0" smtClean="0">
                <a:sym typeface="Calibri" pitchFamily="34" charset="0"/>
              </a:rPr>
              <a:t>Haga clic para modificar el estilo de texto del patrón</a:t>
            </a:r>
          </a:p>
          <a:p>
            <a:pPr lvl="1"/>
            <a:r>
              <a:rPr lang="es-ES" dirty="0" smtClean="0">
                <a:sym typeface="Calibri" pitchFamily="34" charset="0"/>
              </a:rPr>
              <a:t>Segundo nivel</a:t>
            </a:r>
          </a:p>
          <a:p>
            <a:pPr lvl="2"/>
            <a:r>
              <a:rPr lang="es-ES" dirty="0" smtClean="0">
                <a:sym typeface="Calibri" pitchFamily="34" charset="0"/>
              </a:rPr>
              <a:t>Tercer nivel</a:t>
            </a:r>
          </a:p>
          <a:p>
            <a:pPr lvl="3"/>
            <a:r>
              <a:rPr lang="es-ES" dirty="0" smtClean="0">
                <a:sym typeface="Calibri" pitchFamily="34" charset="0"/>
              </a:rPr>
              <a:t>Cuarto nivel</a:t>
            </a:r>
          </a:p>
          <a:p>
            <a:pPr lvl="4"/>
            <a:r>
              <a:rPr lang="es-ES" dirty="0" smtClean="0">
                <a:sym typeface="Calibri" pitchFamily="34" charset="0"/>
              </a:rPr>
              <a:t>Quinto nivel</a:t>
            </a:r>
          </a:p>
        </p:txBody>
      </p:sp>
    </p:spTree>
  </p:cSld>
  <p:clrMap bg1="dk1" tx1="lt1" bg2="dk2" tx2="lt2" accent1="accent1" accent2="accent2" accent3="accent3" accent4="accent4" accent5="accent5" accent6="accent6" hlink="hlink" folHlink="folHlink"/>
  <p:sldLayoutIdLst>
    <p:sldLayoutId id="2147483649" r:id="rId1"/>
    <p:sldLayoutId id="2147483651" r:id="rId2"/>
  </p:sldLayoutIdLst>
  <p:transition/>
  <p:hf hdr="0" ftr="0" dt="0"/>
  <p:txStyles>
    <p:titleStyle>
      <a:lvl1pPr algn="ctr" defTabSz="825500" rtl="0" eaLnBrk="1" fontAlgn="base" hangingPunct="1">
        <a:spcBef>
          <a:spcPct val="0"/>
        </a:spcBef>
        <a:spcAft>
          <a:spcPct val="0"/>
        </a:spcAft>
        <a:defRPr sz="5700">
          <a:solidFill>
            <a:schemeClr val="tx1"/>
          </a:solidFill>
          <a:latin typeface="Arial" pitchFamily="34" charset="0"/>
          <a:ea typeface="+mj-ea"/>
          <a:cs typeface="+mj-cs"/>
          <a:sym typeface="Calibri" pitchFamily="34" charset="0"/>
        </a:defRPr>
      </a:lvl1pPr>
      <a:lvl2pPr algn="ctr" defTabSz="825500" rtl="0" eaLnBrk="1" fontAlgn="base" hangingPunct="1">
        <a:spcBef>
          <a:spcPct val="0"/>
        </a:spcBef>
        <a:spcAft>
          <a:spcPct val="0"/>
        </a:spcAft>
        <a:defRPr sz="5700">
          <a:solidFill>
            <a:schemeClr val="tx1"/>
          </a:solidFill>
          <a:latin typeface="Arial" pitchFamily="34" charset="0"/>
          <a:ea typeface="ヒラギノ角ゴ ProN W3" charset="0"/>
          <a:cs typeface="ヒラギノ角ゴ ProN W3" charset="0"/>
          <a:sym typeface="Calibri" pitchFamily="34" charset="0"/>
        </a:defRPr>
      </a:lvl2pPr>
      <a:lvl3pPr algn="ctr" defTabSz="825500" rtl="0" eaLnBrk="1" fontAlgn="base" hangingPunct="1">
        <a:spcBef>
          <a:spcPct val="0"/>
        </a:spcBef>
        <a:spcAft>
          <a:spcPct val="0"/>
        </a:spcAft>
        <a:defRPr sz="5700">
          <a:solidFill>
            <a:schemeClr val="tx1"/>
          </a:solidFill>
          <a:latin typeface="Arial" pitchFamily="34" charset="0"/>
          <a:ea typeface="ヒラギノ角ゴ ProN W3" charset="0"/>
          <a:cs typeface="ヒラギノ角ゴ ProN W3" charset="0"/>
          <a:sym typeface="Calibri" pitchFamily="34" charset="0"/>
        </a:defRPr>
      </a:lvl3pPr>
      <a:lvl4pPr algn="ctr" defTabSz="825500" rtl="0" eaLnBrk="1" fontAlgn="base" hangingPunct="1">
        <a:spcBef>
          <a:spcPct val="0"/>
        </a:spcBef>
        <a:spcAft>
          <a:spcPct val="0"/>
        </a:spcAft>
        <a:defRPr sz="5700">
          <a:solidFill>
            <a:schemeClr val="tx1"/>
          </a:solidFill>
          <a:latin typeface="Arial" pitchFamily="34" charset="0"/>
          <a:ea typeface="ヒラギノ角ゴ ProN W3" charset="0"/>
          <a:cs typeface="ヒラギノ角ゴ ProN W3" charset="0"/>
          <a:sym typeface="Calibri" pitchFamily="34" charset="0"/>
        </a:defRPr>
      </a:lvl4pPr>
      <a:lvl5pPr algn="ctr" defTabSz="825500" rtl="0" eaLnBrk="1" fontAlgn="base" hangingPunct="1">
        <a:spcBef>
          <a:spcPct val="0"/>
        </a:spcBef>
        <a:spcAft>
          <a:spcPct val="0"/>
        </a:spcAft>
        <a:defRPr sz="5700">
          <a:solidFill>
            <a:schemeClr val="tx1"/>
          </a:solidFill>
          <a:latin typeface="Arial" pitchFamily="34" charset="0"/>
          <a:ea typeface="ヒラギノ角ゴ ProN W3" charset="0"/>
          <a:cs typeface="ヒラギノ角ゴ ProN W3" charset="0"/>
          <a:sym typeface="Calibri" pitchFamily="34" charset="0"/>
        </a:defRPr>
      </a:lvl5pPr>
      <a:lvl6pPr marL="457200" algn="ctr" rtl="0" eaLnBrk="1" fontAlgn="base" hangingPunct="1">
        <a:spcBef>
          <a:spcPct val="0"/>
        </a:spcBef>
        <a:spcAft>
          <a:spcPct val="0"/>
        </a:spcAft>
        <a:defRPr sz="6200">
          <a:solidFill>
            <a:schemeClr val="tx1"/>
          </a:solidFill>
          <a:latin typeface="Calibri" charset="0"/>
          <a:ea typeface="ヒラギノ角ゴ ProN W3" charset="0"/>
          <a:cs typeface="ヒラギノ角ゴ ProN W3" charset="0"/>
          <a:sym typeface="Calibri" charset="0"/>
        </a:defRPr>
      </a:lvl6pPr>
      <a:lvl7pPr marL="914400" algn="ctr" rtl="0" eaLnBrk="1" fontAlgn="base" hangingPunct="1">
        <a:spcBef>
          <a:spcPct val="0"/>
        </a:spcBef>
        <a:spcAft>
          <a:spcPct val="0"/>
        </a:spcAft>
        <a:defRPr sz="6200">
          <a:solidFill>
            <a:schemeClr val="tx1"/>
          </a:solidFill>
          <a:latin typeface="Calibri" charset="0"/>
          <a:ea typeface="ヒラギノ角ゴ ProN W3" charset="0"/>
          <a:cs typeface="ヒラギノ角ゴ ProN W3" charset="0"/>
          <a:sym typeface="Calibri" charset="0"/>
        </a:defRPr>
      </a:lvl7pPr>
      <a:lvl8pPr marL="1371600" algn="ctr" rtl="0" eaLnBrk="1" fontAlgn="base" hangingPunct="1">
        <a:spcBef>
          <a:spcPct val="0"/>
        </a:spcBef>
        <a:spcAft>
          <a:spcPct val="0"/>
        </a:spcAft>
        <a:defRPr sz="6200">
          <a:solidFill>
            <a:schemeClr val="tx1"/>
          </a:solidFill>
          <a:latin typeface="Calibri" charset="0"/>
          <a:ea typeface="ヒラギノ角ゴ ProN W3" charset="0"/>
          <a:cs typeface="ヒラギノ角ゴ ProN W3" charset="0"/>
          <a:sym typeface="Calibri" charset="0"/>
        </a:defRPr>
      </a:lvl8pPr>
      <a:lvl9pPr marL="1828800" algn="ctr" rtl="0" eaLnBrk="1" fontAlgn="base" hangingPunct="1">
        <a:spcBef>
          <a:spcPct val="0"/>
        </a:spcBef>
        <a:spcAft>
          <a:spcPct val="0"/>
        </a:spcAft>
        <a:defRPr sz="6200">
          <a:solidFill>
            <a:schemeClr val="tx1"/>
          </a:solidFill>
          <a:latin typeface="Calibri" charset="0"/>
          <a:ea typeface="ヒラギノ角ゴ ProN W3" charset="0"/>
          <a:cs typeface="ヒラギノ角ゴ ProN W3" charset="0"/>
          <a:sym typeface="Calibri" charset="0"/>
        </a:defRPr>
      </a:lvl9pPr>
    </p:titleStyle>
    <p:bodyStyle>
      <a:lvl1pPr marL="309563" indent="-309563" algn="ctr" defTabSz="825500" rtl="0" eaLnBrk="1" fontAlgn="base" hangingPunct="1">
        <a:spcBef>
          <a:spcPts val="1000"/>
        </a:spcBef>
        <a:spcAft>
          <a:spcPct val="0"/>
        </a:spcAft>
        <a:defRPr sz="4000">
          <a:solidFill>
            <a:srgbClr val="878787"/>
          </a:solidFill>
          <a:latin typeface="Arial" pitchFamily="34" charset="0"/>
          <a:ea typeface="+mn-ea"/>
          <a:cs typeface="+mn-cs"/>
          <a:sym typeface="Calibri" pitchFamily="34" charset="0"/>
        </a:defRPr>
      </a:lvl1pPr>
      <a:lvl2pPr marL="503238" indent="-90488" algn="ctr" defTabSz="825500" rtl="0" eaLnBrk="1" fontAlgn="base" hangingPunct="1">
        <a:spcBef>
          <a:spcPts val="900"/>
        </a:spcBef>
        <a:spcAft>
          <a:spcPct val="0"/>
        </a:spcAft>
        <a:defRPr sz="3500">
          <a:solidFill>
            <a:srgbClr val="878787"/>
          </a:solidFill>
          <a:latin typeface="Arial" pitchFamily="34" charset="0"/>
          <a:ea typeface="+mn-ea"/>
          <a:cs typeface="+mn-cs"/>
          <a:sym typeface="Calibri" pitchFamily="34" charset="0"/>
        </a:defRPr>
      </a:lvl2pPr>
      <a:lvl3pPr marL="1089025" indent="-263525" algn="ctr" defTabSz="825500" rtl="0" eaLnBrk="1" fontAlgn="base" hangingPunct="1">
        <a:spcBef>
          <a:spcPts val="825"/>
        </a:spcBef>
        <a:spcAft>
          <a:spcPct val="0"/>
        </a:spcAft>
        <a:defRPr sz="3100">
          <a:solidFill>
            <a:srgbClr val="878787"/>
          </a:solidFill>
          <a:latin typeface="Arial" pitchFamily="34" charset="0"/>
          <a:ea typeface="+mn-ea"/>
          <a:cs typeface="+mn-cs"/>
          <a:sym typeface="Calibri" pitchFamily="34" charset="0"/>
        </a:defRPr>
      </a:lvl3pPr>
      <a:lvl4pPr marL="1674813" indent="-436563" algn="ctr" defTabSz="825500" rtl="0" eaLnBrk="1" fontAlgn="base" hangingPunct="1">
        <a:spcBef>
          <a:spcPts val="625"/>
        </a:spcBef>
        <a:spcAft>
          <a:spcPct val="0"/>
        </a:spcAft>
        <a:defRPr sz="2600">
          <a:solidFill>
            <a:srgbClr val="878787"/>
          </a:solidFill>
          <a:latin typeface="Arial" pitchFamily="34" charset="0"/>
          <a:ea typeface="+mn-ea"/>
          <a:cs typeface="+mn-cs"/>
          <a:sym typeface="Calibri" pitchFamily="34" charset="0"/>
        </a:defRPr>
      </a:lvl4pPr>
      <a:lvl5pPr marL="2271713" indent="-619125" algn="ctr" defTabSz="825500" rtl="0" eaLnBrk="1" fontAlgn="base" hangingPunct="1">
        <a:spcBef>
          <a:spcPts val="625"/>
        </a:spcBef>
        <a:spcAft>
          <a:spcPct val="0"/>
        </a:spcAft>
        <a:defRPr sz="2600">
          <a:solidFill>
            <a:srgbClr val="878787"/>
          </a:solidFill>
          <a:latin typeface="Arial" pitchFamily="34" charset="0"/>
          <a:ea typeface="+mn-ea"/>
          <a:cs typeface="+mn-cs"/>
          <a:sym typeface="Calibri" pitchFamily="34" charset="0"/>
        </a:defRPr>
      </a:lvl5pPr>
      <a:lvl6pPr marL="2971800" algn="ctr" rtl="0" eaLnBrk="1" fontAlgn="base" hangingPunct="1">
        <a:spcBef>
          <a:spcPts val="700"/>
        </a:spcBef>
        <a:spcAft>
          <a:spcPct val="0"/>
        </a:spcAft>
        <a:defRPr sz="2800">
          <a:solidFill>
            <a:srgbClr val="878787"/>
          </a:solidFill>
          <a:latin typeface="+mn-lt"/>
          <a:ea typeface="+mn-ea"/>
          <a:cs typeface="+mn-cs"/>
          <a:sym typeface="Calibri" charset="0"/>
        </a:defRPr>
      </a:lvl6pPr>
      <a:lvl7pPr marL="3429000" algn="ctr" rtl="0" eaLnBrk="1" fontAlgn="base" hangingPunct="1">
        <a:spcBef>
          <a:spcPts val="700"/>
        </a:spcBef>
        <a:spcAft>
          <a:spcPct val="0"/>
        </a:spcAft>
        <a:defRPr sz="2800">
          <a:solidFill>
            <a:srgbClr val="878787"/>
          </a:solidFill>
          <a:latin typeface="+mn-lt"/>
          <a:ea typeface="+mn-ea"/>
          <a:cs typeface="+mn-cs"/>
          <a:sym typeface="Calibri" charset="0"/>
        </a:defRPr>
      </a:lvl7pPr>
      <a:lvl8pPr marL="3886200" algn="ctr" rtl="0" eaLnBrk="1" fontAlgn="base" hangingPunct="1">
        <a:spcBef>
          <a:spcPts val="700"/>
        </a:spcBef>
        <a:spcAft>
          <a:spcPct val="0"/>
        </a:spcAft>
        <a:defRPr sz="2800">
          <a:solidFill>
            <a:srgbClr val="878787"/>
          </a:solidFill>
          <a:latin typeface="+mn-lt"/>
          <a:ea typeface="+mn-ea"/>
          <a:cs typeface="+mn-cs"/>
          <a:sym typeface="Calibri" charset="0"/>
        </a:defRPr>
      </a:lvl8pPr>
      <a:lvl9pPr marL="4343400" algn="ctr" rtl="0" eaLnBrk="1" fontAlgn="base" hangingPunct="1">
        <a:spcBef>
          <a:spcPts val="700"/>
        </a:spcBef>
        <a:spcAft>
          <a:spcPct val="0"/>
        </a:spcAft>
        <a:defRPr sz="2800">
          <a:solidFill>
            <a:srgbClr val="878787"/>
          </a:solidFill>
          <a:latin typeface="+mn-lt"/>
          <a:ea typeface="+mn-ea"/>
          <a:cs typeface="+mn-cs"/>
          <a:sym typeface="Calibri" charset="0"/>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www.ucam.edu/sites/default/files/news/img_9136web.jpg"/>
          <p:cNvPicPr>
            <a:picLocks noChangeAspect="1" noChangeArrowheads="1"/>
          </p:cNvPicPr>
          <p:nvPr/>
        </p:nvPicPr>
        <p:blipFill>
          <a:blip r:embed="rId2" cstate="print"/>
          <a:srcRect/>
          <a:stretch>
            <a:fillRect/>
          </a:stretch>
        </p:blipFill>
        <p:spPr bwMode="auto">
          <a:xfrm>
            <a:off x="453727" y="2572544"/>
            <a:ext cx="12044503" cy="6696744"/>
          </a:xfrm>
          <a:prstGeom prst="rect">
            <a:avLst/>
          </a:prstGeom>
          <a:ln>
            <a:noFill/>
          </a:ln>
          <a:effectLst>
            <a:softEdge rad="112500"/>
          </a:effectLst>
        </p:spPr>
      </p:pic>
      <p:sp>
        <p:nvSpPr>
          <p:cNvPr id="4" name="Text Box 25"/>
          <p:cNvSpPr txBox="1">
            <a:spLocks noChangeArrowheads="1"/>
          </p:cNvSpPr>
          <p:nvPr/>
        </p:nvSpPr>
        <p:spPr bwMode="auto">
          <a:xfrm>
            <a:off x="548918" y="1348408"/>
            <a:ext cx="11930146" cy="1191410"/>
          </a:xfrm>
          <a:prstGeom prst="rect">
            <a:avLst/>
          </a:prstGeom>
          <a:noFill/>
          <a:ln w="9525">
            <a:noFill/>
            <a:miter lim="800000"/>
            <a:headEnd/>
            <a:tailEnd/>
          </a:ln>
          <a:effectLst/>
        </p:spPr>
        <p:txBody>
          <a:bodyPr wrap="square" lIns="82608" tIns="41304" rIns="82608" bIns="41304" anchor="ctr">
            <a:spAutoFit/>
          </a:bodyPr>
          <a:lstStyle/>
          <a:p>
            <a:pPr algn="ctr" defTabSz="825500"/>
            <a:r>
              <a:rPr lang="en-US" sz="3600" b="1" u="none" dirty="0" smtClean="0">
                <a:solidFill>
                  <a:srgbClr val="EEA900"/>
                </a:solidFill>
                <a:latin typeface="Arial" pitchFamily="34" charset="0"/>
                <a:cs typeface="Arial" pitchFamily="34" charset="0"/>
              </a:rPr>
              <a:t>Developing an innovative European Sport Tutorship model for the dual career of athletes / ESTPORT</a:t>
            </a:r>
          </a:p>
        </p:txBody>
      </p:sp>
      <p:sp>
        <p:nvSpPr>
          <p:cNvPr id="7" name="Text Box 25"/>
          <p:cNvSpPr txBox="1">
            <a:spLocks noChangeArrowheads="1"/>
          </p:cNvSpPr>
          <p:nvPr/>
        </p:nvSpPr>
        <p:spPr bwMode="auto">
          <a:xfrm>
            <a:off x="9454728" y="268495"/>
            <a:ext cx="2160240" cy="575857"/>
          </a:xfrm>
          <a:prstGeom prst="rect">
            <a:avLst/>
          </a:prstGeom>
          <a:noFill/>
          <a:ln w="9525">
            <a:noFill/>
            <a:miter lim="800000"/>
            <a:headEnd/>
            <a:tailEnd/>
          </a:ln>
          <a:effectLst/>
        </p:spPr>
        <p:txBody>
          <a:bodyPr wrap="square" lIns="82608" tIns="41304" rIns="82608" bIns="41304" anchor="ctr">
            <a:spAutoFit/>
          </a:bodyPr>
          <a:lstStyle/>
          <a:p>
            <a:pPr algn="ctr" defTabSz="825500"/>
            <a:r>
              <a:rPr lang="en-US" sz="3200" u="none" dirty="0" smtClean="0">
                <a:solidFill>
                  <a:schemeClr val="tx1"/>
                </a:solidFill>
                <a:latin typeface="Arial" pitchFamily="34" charset="0"/>
                <a:cs typeface="Arial" pitchFamily="34" charset="0"/>
              </a:rPr>
              <a:t>Project</a:t>
            </a:r>
          </a:p>
        </p:txBody>
      </p:sp>
      <p:pic>
        <p:nvPicPr>
          <p:cNvPr id="2050" name="Picture 2"/>
          <p:cNvPicPr>
            <a:picLocks noChangeAspect="1" noChangeArrowheads="1"/>
          </p:cNvPicPr>
          <p:nvPr/>
        </p:nvPicPr>
        <p:blipFill>
          <a:blip r:embed="rId3" cstate="print"/>
          <a:srcRect/>
          <a:stretch>
            <a:fillRect/>
          </a:stretch>
        </p:blipFill>
        <p:spPr bwMode="auto">
          <a:xfrm>
            <a:off x="11542960" y="124272"/>
            <a:ext cx="1206267" cy="1130992"/>
          </a:xfrm>
          <a:prstGeom prst="rect">
            <a:avLst/>
          </a:prstGeom>
          <a:noFill/>
          <a:ln w="9525">
            <a:noFill/>
            <a:miter lim="800000"/>
            <a:headEnd/>
            <a:tailEnd/>
          </a:ln>
          <a:effectLst/>
        </p:spPr>
      </p:pic>
      <p:pic>
        <p:nvPicPr>
          <p:cNvPr id="8" name="Picture 2"/>
          <p:cNvPicPr>
            <a:picLocks noChangeAspect="1" noChangeArrowheads="1"/>
          </p:cNvPicPr>
          <p:nvPr/>
        </p:nvPicPr>
        <p:blipFill>
          <a:blip r:embed="rId4" cstate="print"/>
          <a:srcRect/>
          <a:stretch>
            <a:fillRect/>
          </a:stretch>
        </p:blipFill>
        <p:spPr bwMode="auto">
          <a:xfrm>
            <a:off x="144463" y="144463"/>
            <a:ext cx="2702715" cy="77189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5"/>
          <p:cNvSpPr txBox="1">
            <a:spLocks noChangeArrowheads="1"/>
          </p:cNvSpPr>
          <p:nvPr/>
        </p:nvSpPr>
        <p:spPr bwMode="auto">
          <a:xfrm>
            <a:off x="381720" y="9299692"/>
            <a:ext cx="11930146" cy="329636"/>
          </a:xfrm>
          <a:prstGeom prst="rect">
            <a:avLst/>
          </a:prstGeom>
          <a:noFill/>
          <a:ln w="9525">
            <a:noFill/>
            <a:miter lim="800000"/>
            <a:headEnd/>
            <a:tailEnd/>
          </a:ln>
          <a:effectLst/>
        </p:spPr>
        <p:txBody>
          <a:bodyPr wrap="square" lIns="82608" tIns="41304" rIns="82608" bIns="41304" anchor="ctr">
            <a:spAutoFit/>
          </a:bodyPr>
          <a:lstStyle/>
          <a:p>
            <a:pPr algn="ctr" defTabSz="825500"/>
            <a:r>
              <a:rPr lang="en-US" sz="1600" u="none" dirty="0" smtClean="0">
                <a:solidFill>
                  <a:schemeClr val="tx1">
                    <a:lumMod val="65000"/>
                    <a:lumOff val="35000"/>
                  </a:schemeClr>
                </a:solidFill>
                <a:latin typeface="Arial" pitchFamily="34" charset="0"/>
                <a:cs typeface="Arial" pitchFamily="34" charset="0"/>
              </a:rPr>
              <a:t>[Developing an innovative European Sport Tutorship model for the dual career of athletes / ESTPORT]</a:t>
            </a:r>
          </a:p>
        </p:txBody>
      </p:sp>
      <p:pic>
        <p:nvPicPr>
          <p:cNvPr id="2" name="Picture 2"/>
          <p:cNvPicPr>
            <a:picLocks noChangeAspect="1" noChangeArrowheads="1"/>
          </p:cNvPicPr>
          <p:nvPr/>
        </p:nvPicPr>
        <p:blipFill>
          <a:blip r:embed="rId2" cstate="print"/>
          <a:srcRect/>
          <a:stretch>
            <a:fillRect/>
          </a:stretch>
        </p:blipFill>
        <p:spPr bwMode="auto">
          <a:xfrm>
            <a:off x="144463" y="144463"/>
            <a:ext cx="2702715" cy="771897"/>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885776" y="8345879"/>
            <a:ext cx="2907874" cy="627881"/>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cstate="print"/>
          <a:srcRect/>
          <a:stretch>
            <a:fillRect/>
          </a:stretch>
        </p:blipFill>
        <p:spPr bwMode="auto">
          <a:xfrm>
            <a:off x="4198144" y="8201863"/>
            <a:ext cx="1275534" cy="942677"/>
          </a:xfrm>
          <a:prstGeom prst="rect">
            <a:avLst/>
          </a:prstGeom>
          <a:noFill/>
          <a:ln w="9525">
            <a:noFill/>
            <a:miter lim="800000"/>
            <a:headEnd/>
            <a:tailEnd/>
          </a:ln>
          <a:effectLst/>
        </p:spPr>
      </p:pic>
      <p:pic>
        <p:nvPicPr>
          <p:cNvPr id="1029" name="Picture 5"/>
          <p:cNvPicPr>
            <a:picLocks noChangeAspect="1" noChangeArrowheads="1"/>
          </p:cNvPicPr>
          <p:nvPr/>
        </p:nvPicPr>
        <p:blipFill>
          <a:blip r:embed="rId5" cstate="print"/>
          <a:srcRect/>
          <a:stretch>
            <a:fillRect/>
          </a:stretch>
        </p:blipFill>
        <p:spPr bwMode="auto">
          <a:xfrm>
            <a:off x="5926336" y="8201863"/>
            <a:ext cx="936104" cy="936104"/>
          </a:xfrm>
          <a:prstGeom prst="rect">
            <a:avLst/>
          </a:prstGeom>
          <a:noFill/>
          <a:ln w="9525">
            <a:noFill/>
            <a:miter lim="800000"/>
            <a:headEnd/>
            <a:tailEnd/>
          </a:ln>
          <a:effectLst/>
        </p:spPr>
      </p:pic>
      <p:pic>
        <p:nvPicPr>
          <p:cNvPr id="1030" name="Picture 6"/>
          <p:cNvPicPr>
            <a:picLocks noChangeAspect="1" noChangeArrowheads="1"/>
          </p:cNvPicPr>
          <p:nvPr/>
        </p:nvPicPr>
        <p:blipFill>
          <a:blip r:embed="rId6" cstate="print"/>
          <a:srcRect/>
          <a:stretch>
            <a:fillRect/>
          </a:stretch>
        </p:blipFill>
        <p:spPr bwMode="auto">
          <a:xfrm>
            <a:off x="7294488" y="8345879"/>
            <a:ext cx="2129626" cy="648072"/>
          </a:xfrm>
          <a:prstGeom prst="rect">
            <a:avLst/>
          </a:prstGeom>
          <a:noFill/>
          <a:ln w="9525">
            <a:noFill/>
            <a:miter lim="800000"/>
            <a:headEnd/>
            <a:tailEnd/>
          </a:ln>
          <a:effectLst/>
        </p:spPr>
      </p:pic>
      <p:pic>
        <p:nvPicPr>
          <p:cNvPr id="1031" name="Picture 7"/>
          <p:cNvPicPr>
            <a:picLocks noChangeAspect="1" noChangeArrowheads="1"/>
          </p:cNvPicPr>
          <p:nvPr/>
        </p:nvPicPr>
        <p:blipFill>
          <a:blip r:embed="rId7" cstate="print"/>
          <a:srcRect/>
          <a:stretch>
            <a:fillRect/>
          </a:stretch>
        </p:blipFill>
        <p:spPr bwMode="auto">
          <a:xfrm>
            <a:off x="9949199" y="8024988"/>
            <a:ext cx="2241833" cy="1172292"/>
          </a:xfrm>
          <a:prstGeom prst="rect">
            <a:avLst/>
          </a:prstGeom>
          <a:noFill/>
          <a:ln w="9525">
            <a:noFill/>
            <a:miter lim="800000"/>
            <a:headEnd/>
            <a:tailEnd/>
          </a:ln>
          <a:effectLst/>
        </p:spPr>
      </p:pic>
      <p:sp>
        <p:nvSpPr>
          <p:cNvPr id="10" name="Text Box 25"/>
          <p:cNvSpPr txBox="1">
            <a:spLocks noChangeArrowheads="1"/>
          </p:cNvSpPr>
          <p:nvPr/>
        </p:nvSpPr>
        <p:spPr bwMode="auto">
          <a:xfrm>
            <a:off x="453728" y="2810261"/>
            <a:ext cx="12097344" cy="914411"/>
          </a:xfrm>
          <a:prstGeom prst="rect">
            <a:avLst/>
          </a:prstGeom>
          <a:noFill/>
          <a:ln w="9525">
            <a:noFill/>
            <a:miter lim="800000"/>
            <a:headEnd/>
            <a:tailEnd/>
          </a:ln>
          <a:effectLst/>
        </p:spPr>
        <p:txBody>
          <a:bodyPr wrap="square" lIns="82608" tIns="41304" rIns="82608" bIns="41304" anchor="ctr">
            <a:spAutoFit/>
          </a:bodyPr>
          <a:lstStyle/>
          <a:p>
            <a:pPr lvl="0" algn="ctr" defTabSz="825500"/>
            <a:r>
              <a:rPr lang="en-US" sz="5400" b="1" u="none" dirty="0" smtClean="0">
                <a:solidFill>
                  <a:srgbClr val="EEA900"/>
                </a:solidFill>
                <a:latin typeface="Arial" pitchFamily="34" charset="0"/>
                <a:cs typeface="Arial" pitchFamily="34" charset="0"/>
              </a:rPr>
              <a:t>Workshop 3 </a:t>
            </a:r>
          </a:p>
        </p:txBody>
      </p:sp>
      <p:pic>
        <p:nvPicPr>
          <p:cNvPr id="11" name="Picture 2"/>
          <p:cNvPicPr>
            <a:picLocks noChangeAspect="1" noChangeArrowheads="1"/>
          </p:cNvPicPr>
          <p:nvPr/>
        </p:nvPicPr>
        <p:blipFill>
          <a:blip r:embed="rId8" cstate="print"/>
          <a:srcRect/>
          <a:stretch>
            <a:fillRect/>
          </a:stretch>
        </p:blipFill>
        <p:spPr bwMode="auto">
          <a:xfrm>
            <a:off x="11542960" y="124272"/>
            <a:ext cx="1206267" cy="1130992"/>
          </a:xfrm>
          <a:prstGeom prst="rect">
            <a:avLst/>
          </a:prstGeom>
          <a:noFill/>
          <a:ln w="9525">
            <a:noFill/>
            <a:miter lim="800000"/>
            <a:headEnd/>
            <a:tailEnd/>
          </a:ln>
          <a:effectLst/>
        </p:spPr>
      </p:pic>
      <p:sp>
        <p:nvSpPr>
          <p:cNvPr id="15" name="Text Box 25"/>
          <p:cNvSpPr txBox="1">
            <a:spLocks noChangeArrowheads="1"/>
          </p:cNvSpPr>
          <p:nvPr/>
        </p:nvSpPr>
        <p:spPr bwMode="auto">
          <a:xfrm>
            <a:off x="453728" y="3949988"/>
            <a:ext cx="12097344" cy="1560742"/>
          </a:xfrm>
          <a:prstGeom prst="rect">
            <a:avLst/>
          </a:prstGeom>
          <a:noFill/>
          <a:ln w="9525">
            <a:noFill/>
            <a:miter lim="800000"/>
            <a:headEnd/>
            <a:tailEnd/>
          </a:ln>
          <a:effectLst/>
        </p:spPr>
        <p:txBody>
          <a:bodyPr wrap="square" lIns="82608" tIns="41304" rIns="82608" bIns="41304" anchor="ctr">
            <a:spAutoFit/>
          </a:bodyPr>
          <a:lstStyle/>
          <a:p>
            <a:pPr lvl="0" algn="ctr" defTabSz="825500"/>
            <a:r>
              <a:rPr lang="en-US" sz="3200" u="none" dirty="0" smtClean="0">
                <a:solidFill>
                  <a:schemeClr val="tx1"/>
                </a:solidFill>
                <a:latin typeface="Arial" pitchFamily="34" charset="0"/>
                <a:cs typeface="Arial" pitchFamily="34" charset="0"/>
              </a:rPr>
              <a:t>Development of an innovative “Sport Tutorship” </a:t>
            </a:r>
            <a:r>
              <a:rPr lang="en-US" sz="3200" u="none" dirty="0" err="1" smtClean="0">
                <a:solidFill>
                  <a:schemeClr val="tx1"/>
                </a:solidFill>
                <a:latin typeface="Arial" pitchFamily="34" charset="0"/>
                <a:cs typeface="Arial" pitchFamily="34" charset="0"/>
              </a:rPr>
              <a:t>programme</a:t>
            </a:r>
            <a:r>
              <a:rPr lang="en-US" sz="3200" u="none" dirty="0" smtClean="0">
                <a:solidFill>
                  <a:schemeClr val="tx1"/>
                </a:solidFill>
                <a:latin typeface="Arial" pitchFamily="34" charset="0"/>
                <a:cs typeface="Arial" pitchFamily="34" charset="0"/>
              </a:rPr>
              <a:t> in the form of a Handbook which will combine methodology, guidelines, recommendations and conclusions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5"/>
          <p:cNvSpPr txBox="1">
            <a:spLocks noChangeArrowheads="1"/>
          </p:cNvSpPr>
          <p:nvPr/>
        </p:nvSpPr>
        <p:spPr bwMode="auto">
          <a:xfrm>
            <a:off x="381720" y="9299692"/>
            <a:ext cx="11930146" cy="329636"/>
          </a:xfrm>
          <a:prstGeom prst="rect">
            <a:avLst/>
          </a:prstGeom>
          <a:noFill/>
          <a:ln w="9525">
            <a:noFill/>
            <a:miter lim="800000"/>
            <a:headEnd/>
            <a:tailEnd/>
          </a:ln>
          <a:effectLst/>
        </p:spPr>
        <p:txBody>
          <a:bodyPr wrap="square" lIns="82608" tIns="41304" rIns="82608" bIns="41304" anchor="ctr">
            <a:spAutoFit/>
          </a:bodyPr>
          <a:lstStyle/>
          <a:p>
            <a:pPr algn="ctr" defTabSz="825500"/>
            <a:r>
              <a:rPr lang="en-US" sz="1600" u="none" dirty="0" smtClean="0">
                <a:solidFill>
                  <a:schemeClr val="tx1">
                    <a:lumMod val="65000"/>
                    <a:lumOff val="35000"/>
                  </a:schemeClr>
                </a:solidFill>
                <a:latin typeface="Arial" pitchFamily="34" charset="0"/>
                <a:cs typeface="Arial" pitchFamily="34" charset="0"/>
              </a:rPr>
              <a:t>[Developing an innovative European Sport Tutorship model for the dual career of athletes / ESTPORT]</a:t>
            </a:r>
          </a:p>
        </p:txBody>
      </p:sp>
      <p:pic>
        <p:nvPicPr>
          <p:cNvPr id="2" name="Picture 2"/>
          <p:cNvPicPr>
            <a:picLocks noChangeAspect="1" noChangeArrowheads="1"/>
          </p:cNvPicPr>
          <p:nvPr/>
        </p:nvPicPr>
        <p:blipFill>
          <a:blip r:embed="rId2" cstate="print"/>
          <a:srcRect/>
          <a:stretch>
            <a:fillRect/>
          </a:stretch>
        </p:blipFill>
        <p:spPr bwMode="auto">
          <a:xfrm>
            <a:off x="144463" y="144463"/>
            <a:ext cx="2702715" cy="771897"/>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885776" y="8345879"/>
            <a:ext cx="2907874" cy="627881"/>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cstate="print"/>
          <a:srcRect/>
          <a:stretch>
            <a:fillRect/>
          </a:stretch>
        </p:blipFill>
        <p:spPr bwMode="auto">
          <a:xfrm>
            <a:off x="4198144" y="8201863"/>
            <a:ext cx="1275534" cy="942677"/>
          </a:xfrm>
          <a:prstGeom prst="rect">
            <a:avLst/>
          </a:prstGeom>
          <a:noFill/>
          <a:ln w="9525">
            <a:noFill/>
            <a:miter lim="800000"/>
            <a:headEnd/>
            <a:tailEnd/>
          </a:ln>
          <a:effectLst/>
        </p:spPr>
      </p:pic>
      <p:pic>
        <p:nvPicPr>
          <p:cNvPr id="1029" name="Picture 5"/>
          <p:cNvPicPr>
            <a:picLocks noChangeAspect="1" noChangeArrowheads="1"/>
          </p:cNvPicPr>
          <p:nvPr/>
        </p:nvPicPr>
        <p:blipFill>
          <a:blip r:embed="rId5" cstate="print"/>
          <a:srcRect/>
          <a:stretch>
            <a:fillRect/>
          </a:stretch>
        </p:blipFill>
        <p:spPr bwMode="auto">
          <a:xfrm>
            <a:off x="5926336" y="8201863"/>
            <a:ext cx="936104" cy="936104"/>
          </a:xfrm>
          <a:prstGeom prst="rect">
            <a:avLst/>
          </a:prstGeom>
          <a:noFill/>
          <a:ln w="9525">
            <a:noFill/>
            <a:miter lim="800000"/>
            <a:headEnd/>
            <a:tailEnd/>
          </a:ln>
          <a:effectLst/>
        </p:spPr>
      </p:pic>
      <p:pic>
        <p:nvPicPr>
          <p:cNvPr id="1030" name="Picture 6"/>
          <p:cNvPicPr>
            <a:picLocks noChangeAspect="1" noChangeArrowheads="1"/>
          </p:cNvPicPr>
          <p:nvPr/>
        </p:nvPicPr>
        <p:blipFill>
          <a:blip r:embed="rId6" cstate="print"/>
          <a:srcRect/>
          <a:stretch>
            <a:fillRect/>
          </a:stretch>
        </p:blipFill>
        <p:spPr bwMode="auto">
          <a:xfrm>
            <a:off x="7294488" y="8345879"/>
            <a:ext cx="2129626" cy="648072"/>
          </a:xfrm>
          <a:prstGeom prst="rect">
            <a:avLst/>
          </a:prstGeom>
          <a:noFill/>
          <a:ln w="9525">
            <a:noFill/>
            <a:miter lim="800000"/>
            <a:headEnd/>
            <a:tailEnd/>
          </a:ln>
          <a:effectLst/>
        </p:spPr>
      </p:pic>
      <p:pic>
        <p:nvPicPr>
          <p:cNvPr id="1031" name="Picture 7"/>
          <p:cNvPicPr>
            <a:picLocks noChangeAspect="1" noChangeArrowheads="1"/>
          </p:cNvPicPr>
          <p:nvPr/>
        </p:nvPicPr>
        <p:blipFill>
          <a:blip r:embed="rId7" cstate="print"/>
          <a:srcRect/>
          <a:stretch>
            <a:fillRect/>
          </a:stretch>
        </p:blipFill>
        <p:spPr bwMode="auto">
          <a:xfrm>
            <a:off x="9949199" y="8024988"/>
            <a:ext cx="2241833" cy="1172292"/>
          </a:xfrm>
          <a:prstGeom prst="rect">
            <a:avLst/>
          </a:prstGeom>
          <a:noFill/>
          <a:ln w="9525">
            <a:noFill/>
            <a:miter lim="800000"/>
            <a:headEnd/>
            <a:tailEnd/>
          </a:ln>
          <a:effectLst/>
        </p:spPr>
      </p:pic>
      <p:sp>
        <p:nvSpPr>
          <p:cNvPr id="10" name="Text Box 25"/>
          <p:cNvSpPr txBox="1">
            <a:spLocks noChangeArrowheads="1"/>
          </p:cNvSpPr>
          <p:nvPr/>
        </p:nvSpPr>
        <p:spPr bwMode="auto">
          <a:xfrm>
            <a:off x="453728" y="1564432"/>
            <a:ext cx="12097344" cy="914411"/>
          </a:xfrm>
          <a:prstGeom prst="rect">
            <a:avLst/>
          </a:prstGeom>
          <a:noFill/>
          <a:ln w="9525">
            <a:noFill/>
            <a:miter lim="800000"/>
            <a:headEnd/>
            <a:tailEnd/>
          </a:ln>
          <a:effectLst/>
        </p:spPr>
        <p:txBody>
          <a:bodyPr wrap="square" lIns="82608" tIns="41304" rIns="82608" bIns="41304" anchor="ctr">
            <a:spAutoFit/>
          </a:bodyPr>
          <a:lstStyle/>
          <a:p>
            <a:pPr lvl="0" algn="ctr" defTabSz="825500"/>
            <a:r>
              <a:rPr lang="en-US" sz="5400" b="1" u="none" dirty="0" smtClean="0">
                <a:solidFill>
                  <a:srgbClr val="EEA900"/>
                </a:solidFill>
                <a:latin typeface="Arial" pitchFamily="34" charset="0"/>
                <a:cs typeface="Arial" pitchFamily="34" charset="0"/>
              </a:rPr>
              <a:t>Brief presentation</a:t>
            </a:r>
          </a:p>
        </p:txBody>
      </p:sp>
      <p:pic>
        <p:nvPicPr>
          <p:cNvPr id="11" name="Picture 2"/>
          <p:cNvPicPr>
            <a:picLocks noChangeAspect="1" noChangeArrowheads="1"/>
          </p:cNvPicPr>
          <p:nvPr/>
        </p:nvPicPr>
        <p:blipFill>
          <a:blip r:embed="rId8" cstate="print"/>
          <a:srcRect/>
          <a:stretch>
            <a:fillRect/>
          </a:stretch>
        </p:blipFill>
        <p:spPr bwMode="auto">
          <a:xfrm>
            <a:off x="11542960" y="124272"/>
            <a:ext cx="1206267" cy="1130992"/>
          </a:xfrm>
          <a:prstGeom prst="rect">
            <a:avLst/>
          </a:prstGeom>
          <a:noFill/>
          <a:ln w="9525">
            <a:noFill/>
            <a:miter lim="800000"/>
            <a:headEnd/>
            <a:tailEnd/>
          </a:ln>
          <a:effectLst/>
        </p:spPr>
      </p:pic>
      <p:sp>
        <p:nvSpPr>
          <p:cNvPr id="15" name="Text Box 25"/>
          <p:cNvSpPr txBox="1">
            <a:spLocks noChangeArrowheads="1"/>
          </p:cNvSpPr>
          <p:nvPr/>
        </p:nvSpPr>
        <p:spPr bwMode="auto">
          <a:xfrm>
            <a:off x="453728" y="2733660"/>
            <a:ext cx="12097344" cy="3530512"/>
          </a:xfrm>
          <a:prstGeom prst="rect">
            <a:avLst/>
          </a:prstGeom>
          <a:noFill/>
          <a:ln w="9525">
            <a:noFill/>
            <a:miter lim="800000"/>
            <a:headEnd/>
            <a:tailEnd/>
          </a:ln>
          <a:effectLst/>
        </p:spPr>
        <p:txBody>
          <a:bodyPr wrap="square" lIns="82608" tIns="41304" rIns="82608" bIns="41304" anchor="ctr">
            <a:spAutoFit/>
          </a:bodyPr>
          <a:lstStyle/>
          <a:p>
            <a:pPr algn="ctr" defTabSz="825500"/>
            <a:r>
              <a:rPr lang="en-US" sz="3200" u="none" dirty="0" smtClean="0">
                <a:solidFill>
                  <a:schemeClr val="tx1"/>
                </a:solidFill>
                <a:latin typeface="Arial" pitchFamily="34" charset="0"/>
                <a:cs typeface="Arial" pitchFamily="34" charset="0"/>
              </a:rPr>
              <a:t>We will built up the Manual taking as reference the “Sport Tutorship” developed by UCAM, enriched with the contributions of the partners. This Guide, designed as a White Paper, will be the result of the collaboration among the participating Universities, by sharing knowledge, experiences and good practices. It is expected the support of the Sport Activities Service (SAS) or equivalent from each University.</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5"/>
          <p:cNvSpPr txBox="1">
            <a:spLocks noChangeArrowheads="1"/>
          </p:cNvSpPr>
          <p:nvPr/>
        </p:nvSpPr>
        <p:spPr bwMode="auto">
          <a:xfrm>
            <a:off x="381720" y="9299692"/>
            <a:ext cx="11930146" cy="329636"/>
          </a:xfrm>
          <a:prstGeom prst="rect">
            <a:avLst/>
          </a:prstGeom>
          <a:noFill/>
          <a:ln w="9525">
            <a:noFill/>
            <a:miter lim="800000"/>
            <a:headEnd/>
            <a:tailEnd/>
          </a:ln>
          <a:effectLst/>
        </p:spPr>
        <p:txBody>
          <a:bodyPr wrap="square" lIns="82608" tIns="41304" rIns="82608" bIns="41304" anchor="ctr">
            <a:spAutoFit/>
          </a:bodyPr>
          <a:lstStyle/>
          <a:p>
            <a:pPr algn="ctr" defTabSz="825500"/>
            <a:r>
              <a:rPr lang="en-US" sz="1600" u="none" dirty="0" smtClean="0">
                <a:solidFill>
                  <a:schemeClr val="tx1">
                    <a:lumMod val="65000"/>
                    <a:lumOff val="35000"/>
                  </a:schemeClr>
                </a:solidFill>
                <a:latin typeface="Arial" pitchFamily="34" charset="0"/>
                <a:cs typeface="Arial" pitchFamily="34" charset="0"/>
              </a:rPr>
              <a:t>[Developing an innovative European Sport Tutorship model for the dual career of athletes / ESTPORT]</a:t>
            </a:r>
          </a:p>
        </p:txBody>
      </p:sp>
      <p:pic>
        <p:nvPicPr>
          <p:cNvPr id="2" name="Picture 2"/>
          <p:cNvPicPr>
            <a:picLocks noChangeAspect="1" noChangeArrowheads="1"/>
          </p:cNvPicPr>
          <p:nvPr/>
        </p:nvPicPr>
        <p:blipFill>
          <a:blip r:embed="rId2" cstate="print"/>
          <a:srcRect/>
          <a:stretch>
            <a:fillRect/>
          </a:stretch>
        </p:blipFill>
        <p:spPr bwMode="auto">
          <a:xfrm>
            <a:off x="144463" y="144463"/>
            <a:ext cx="2702715" cy="771897"/>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885776" y="8345879"/>
            <a:ext cx="2907874" cy="627881"/>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cstate="print"/>
          <a:srcRect/>
          <a:stretch>
            <a:fillRect/>
          </a:stretch>
        </p:blipFill>
        <p:spPr bwMode="auto">
          <a:xfrm>
            <a:off x="4198144" y="8201863"/>
            <a:ext cx="1275534" cy="942677"/>
          </a:xfrm>
          <a:prstGeom prst="rect">
            <a:avLst/>
          </a:prstGeom>
          <a:noFill/>
          <a:ln w="9525">
            <a:noFill/>
            <a:miter lim="800000"/>
            <a:headEnd/>
            <a:tailEnd/>
          </a:ln>
          <a:effectLst/>
        </p:spPr>
      </p:pic>
      <p:pic>
        <p:nvPicPr>
          <p:cNvPr id="1029" name="Picture 5"/>
          <p:cNvPicPr>
            <a:picLocks noChangeAspect="1" noChangeArrowheads="1"/>
          </p:cNvPicPr>
          <p:nvPr/>
        </p:nvPicPr>
        <p:blipFill>
          <a:blip r:embed="rId5" cstate="print"/>
          <a:srcRect/>
          <a:stretch>
            <a:fillRect/>
          </a:stretch>
        </p:blipFill>
        <p:spPr bwMode="auto">
          <a:xfrm>
            <a:off x="5926336" y="8201863"/>
            <a:ext cx="936104" cy="936104"/>
          </a:xfrm>
          <a:prstGeom prst="rect">
            <a:avLst/>
          </a:prstGeom>
          <a:noFill/>
          <a:ln w="9525">
            <a:noFill/>
            <a:miter lim="800000"/>
            <a:headEnd/>
            <a:tailEnd/>
          </a:ln>
          <a:effectLst/>
        </p:spPr>
      </p:pic>
      <p:pic>
        <p:nvPicPr>
          <p:cNvPr id="1030" name="Picture 6"/>
          <p:cNvPicPr>
            <a:picLocks noChangeAspect="1" noChangeArrowheads="1"/>
          </p:cNvPicPr>
          <p:nvPr/>
        </p:nvPicPr>
        <p:blipFill>
          <a:blip r:embed="rId6" cstate="print"/>
          <a:srcRect/>
          <a:stretch>
            <a:fillRect/>
          </a:stretch>
        </p:blipFill>
        <p:spPr bwMode="auto">
          <a:xfrm>
            <a:off x="7294488" y="8345879"/>
            <a:ext cx="2129626" cy="648072"/>
          </a:xfrm>
          <a:prstGeom prst="rect">
            <a:avLst/>
          </a:prstGeom>
          <a:noFill/>
          <a:ln w="9525">
            <a:noFill/>
            <a:miter lim="800000"/>
            <a:headEnd/>
            <a:tailEnd/>
          </a:ln>
          <a:effectLst/>
        </p:spPr>
      </p:pic>
      <p:pic>
        <p:nvPicPr>
          <p:cNvPr id="1031" name="Picture 7"/>
          <p:cNvPicPr>
            <a:picLocks noChangeAspect="1" noChangeArrowheads="1"/>
          </p:cNvPicPr>
          <p:nvPr/>
        </p:nvPicPr>
        <p:blipFill>
          <a:blip r:embed="rId7" cstate="print"/>
          <a:srcRect/>
          <a:stretch>
            <a:fillRect/>
          </a:stretch>
        </p:blipFill>
        <p:spPr bwMode="auto">
          <a:xfrm>
            <a:off x="9949199" y="8024988"/>
            <a:ext cx="2241833" cy="1172292"/>
          </a:xfrm>
          <a:prstGeom prst="rect">
            <a:avLst/>
          </a:prstGeom>
          <a:noFill/>
          <a:ln w="9525">
            <a:noFill/>
            <a:miter lim="800000"/>
            <a:headEnd/>
            <a:tailEnd/>
          </a:ln>
          <a:effectLst/>
        </p:spPr>
      </p:pic>
      <p:sp>
        <p:nvSpPr>
          <p:cNvPr id="10" name="Text Box 25"/>
          <p:cNvSpPr txBox="1">
            <a:spLocks noChangeArrowheads="1"/>
          </p:cNvSpPr>
          <p:nvPr/>
        </p:nvSpPr>
        <p:spPr bwMode="auto">
          <a:xfrm>
            <a:off x="381720" y="1564432"/>
            <a:ext cx="12097344" cy="914411"/>
          </a:xfrm>
          <a:prstGeom prst="rect">
            <a:avLst/>
          </a:prstGeom>
          <a:noFill/>
          <a:ln w="9525">
            <a:noFill/>
            <a:miter lim="800000"/>
            <a:headEnd/>
            <a:tailEnd/>
          </a:ln>
          <a:effectLst/>
        </p:spPr>
        <p:txBody>
          <a:bodyPr wrap="square" lIns="82608" tIns="41304" rIns="82608" bIns="41304" anchor="ctr">
            <a:spAutoFit/>
          </a:bodyPr>
          <a:lstStyle/>
          <a:p>
            <a:pPr lvl="0" algn="ctr" defTabSz="825500"/>
            <a:r>
              <a:rPr lang="en-US" sz="5400" b="1" u="none" dirty="0" smtClean="0">
                <a:solidFill>
                  <a:srgbClr val="EEA900"/>
                </a:solidFill>
                <a:latin typeface="Arial" pitchFamily="34" charset="0"/>
                <a:cs typeface="Arial" pitchFamily="34" charset="0"/>
              </a:rPr>
              <a:t>Guided questions</a:t>
            </a:r>
          </a:p>
        </p:txBody>
      </p:sp>
      <p:pic>
        <p:nvPicPr>
          <p:cNvPr id="11" name="Picture 2"/>
          <p:cNvPicPr>
            <a:picLocks noChangeAspect="1" noChangeArrowheads="1"/>
          </p:cNvPicPr>
          <p:nvPr/>
        </p:nvPicPr>
        <p:blipFill>
          <a:blip r:embed="rId8" cstate="print"/>
          <a:srcRect/>
          <a:stretch>
            <a:fillRect/>
          </a:stretch>
        </p:blipFill>
        <p:spPr bwMode="auto">
          <a:xfrm>
            <a:off x="11542960" y="124272"/>
            <a:ext cx="1206267" cy="1130992"/>
          </a:xfrm>
          <a:prstGeom prst="rect">
            <a:avLst/>
          </a:prstGeom>
          <a:noFill/>
          <a:ln w="9525">
            <a:noFill/>
            <a:miter lim="800000"/>
            <a:headEnd/>
            <a:tailEnd/>
          </a:ln>
          <a:effectLst/>
        </p:spPr>
      </p:pic>
      <p:sp>
        <p:nvSpPr>
          <p:cNvPr id="15" name="Text Box 25"/>
          <p:cNvSpPr txBox="1">
            <a:spLocks noChangeArrowheads="1"/>
          </p:cNvSpPr>
          <p:nvPr/>
        </p:nvSpPr>
        <p:spPr bwMode="auto">
          <a:xfrm>
            <a:off x="1317824" y="2788568"/>
            <a:ext cx="10441160" cy="2545627"/>
          </a:xfrm>
          <a:prstGeom prst="rect">
            <a:avLst/>
          </a:prstGeom>
          <a:noFill/>
          <a:ln w="9525">
            <a:noFill/>
            <a:miter lim="800000"/>
            <a:headEnd/>
            <a:tailEnd/>
          </a:ln>
          <a:effectLst/>
        </p:spPr>
        <p:txBody>
          <a:bodyPr wrap="square" lIns="82608" tIns="41304" rIns="82608" bIns="41304" anchor="ctr">
            <a:spAutoFit/>
          </a:bodyPr>
          <a:lstStyle/>
          <a:p>
            <a:pPr marL="514350" indent="-514350" defTabSz="825500">
              <a:buAutoNum type="arabicParenR"/>
            </a:pPr>
            <a:r>
              <a:rPr lang="en-US" sz="3200" u="none" dirty="0" smtClean="0">
                <a:solidFill>
                  <a:schemeClr val="tx1"/>
                </a:solidFill>
                <a:latin typeface="Arial" pitchFamily="34" charset="0"/>
                <a:cs typeface="Arial" pitchFamily="34" charset="0"/>
              </a:rPr>
              <a:t>International perspectives?</a:t>
            </a:r>
          </a:p>
          <a:p>
            <a:pPr marL="514350" indent="-514350" defTabSz="825500">
              <a:buAutoNum type="arabicParenR"/>
            </a:pPr>
            <a:r>
              <a:rPr lang="en-US" sz="3200" u="none" dirty="0" smtClean="0">
                <a:solidFill>
                  <a:schemeClr val="tx1"/>
                </a:solidFill>
                <a:latin typeface="Arial" pitchFamily="34" charset="0"/>
                <a:cs typeface="Arial" pitchFamily="34" charset="0"/>
              </a:rPr>
              <a:t>Reporting data of ESTPORT (pre-post)?</a:t>
            </a:r>
          </a:p>
          <a:p>
            <a:pPr marL="514350" indent="-514350" defTabSz="825500">
              <a:buAutoNum type="arabicParenR"/>
            </a:pPr>
            <a:r>
              <a:rPr lang="en-US" sz="3200" u="none" dirty="0" smtClean="0">
                <a:solidFill>
                  <a:schemeClr val="tx1"/>
                </a:solidFill>
                <a:latin typeface="Arial" pitchFamily="34" charset="0"/>
                <a:cs typeface="Arial" pitchFamily="34" charset="0"/>
              </a:rPr>
              <a:t>Shared folder (</a:t>
            </a:r>
            <a:r>
              <a:rPr lang="en-US" sz="3200" u="none" dirty="0" err="1" smtClean="0">
                <a:solidFill>
                  <a:schemeClr val="tx1"/>
                </a:solidFill>
                <a:latin typeface="Arial" pitchFamily="34" charset="0"/>
                <a:cs typeface="Arial" pitchFamily="34" charset="0"/>
              </a:rPr>
              <a:t>dropbox</a:t>
            </a:r>
            <a:r>
              <a:rPr lang="en-US" sz="3200" u="none" dirty="0" smtClean="0">
                <a:solidFill>
                  <a:schemeClr val="tx1"/>
                </a:solidFill>
                <a:latin typeface="Arial" pitchFamily="34" charset="0"/>
                <a:cs typeface="Arial" pitchFamily="34" charset="0"/>
              </a:rPr>
              <a:t>)?</a:t>
            </a:r>
          </a:p>
          <a:p>
            <a:pPr marL="514350" indent="-514350" defTabSz="825500">
              <a:buAutoNum type="arabicParenR"/>
            </a:pPr>
            <a:r>
              <a:rPr lang="en-US" sz="3200" u="none" dirty="0" smtClean="0">
                <a:solidFill>
                  <a:schemeClr val="tx1"/>
                </a:solidFill>
                <a:latin typeface="Arial" pitchFamily="34" charset="0"/>
                <a:cs typeface="Arial" pitchFamily="34" charset="0"/>
              </a:rPr>
              <a:t>Languages?</a:t>
            </a:r>
          </a:p>
          <a:p>
            <a:pPr defTabSz="825500"/>
            <a:r>
              <a:rPr lang="en-US" sz="3200" u="none" dirty="0" smtClean="0">
                <a:solidFill>
                  <a:schemeClr val="tx1"/>
                </a:solidFill>
                <a:latin typeface="Arial" pitchFamily="34" charset="0"/>
                <a:cs typeface="Arial" pitchFamily="34" charset="0"/>
              </a:rPr>
              <a:t>3) Other issues and comments?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lantilla CAFD">
  <a:themeElements>
    <a:clrScheme name="">
      <a:dk1>
        <a:srgbClr val="000000"/>
      </a:dk1>
      <a:lt1>
        <a:srgbClr val="FFFFFF"/>
      </a:lt1>
      <a:dk2>
        <a:srgbClr val="000000"/>
      </a:dk2>
      <a:lt2>
        <a:srgbClr val="808080"/>
      </a:lt2>
      <a:accent1>
        <a:srgbClr val="EF8A1C"/>
      </a:accent1>
      <a:accent2>
        <a:srgbClr val="333399"/>
      </a:accent2>
      <a:accent3>
        <a:srgbClr val="FFFFFF"/>
      </a:accent3>
      <a:accent4>
        <a:srgbClr val="000000"/>
      </a:accent4>
      <a:accent5>
        <a:srgbClr val="F6C4AB"/>
      </a:accent5>
      <a:accent6>
        <a:srgbClr val="2D2D8A"/>
      </a:accent6>
      <a:hlink>
        <a:srgbClr val="009999"/>
      </a:hlink>
      <a:folHlink>
        <a:srgbClr val="99CC00"/>
      </a:folHlink>
    </a:clrScheme>
    <a:fontScheme name="Default - Diapositiva de título">
      <a:majorFont>
        <a:latin typeface="Calibri"/>
        <a:ea typeface="ヒラギノ角ゴ ProN W3"/>
        <a:cs typeface="ヒラギノ角ゴ ProN W3"/>
      </a:majorFont>
      <a:minorFont>
        <a:latin typeface="Calibri"/>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EF8A1C"/>
        </a:solid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solidFill>
          <a:srgbClr val="EF8A1C"/>
        </a:solid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Default - Diapositiva de títul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1613</TotalTime>
  <Pages>0</Pages>
  <Words>186</Words>
  <Characters>0</Characters>
  <Application>Microsoft Office PowerPoint</Application>
  <PresentationFormat>Custom</PresentationFormat>
  <Lines>0</Lines>
  <Paragraphs>15</Paragraphs>
  <Slides>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ＭＳ Ｐゴシック</vt:lpstr>
      <vt:lpstr>Arial</vt:lpstr>
      <vt:lpstr>Calibri</vt:lpstr>
      <vt:lpstr>Gill Sans</vt:lpstr>
      <vt:lpstr>ヒラギノ角ゴ ProN W3</vt:lpstr>
      <vt:lpstr>Plantilla CAFD</vt:lpstr>
      <vt:lpstr>PowerPoint Presentation</vt:lpstr>
      <vt:lpstr>PowerPoint Presentation</vt:lpstr>
      <vt:lpstr>PowerPoint Presentation</vt:lpstr>
      <vt:lpstr>PowerPoint Presentation</vt:lpstr>
    </vt:vector>
  </TitlesOfParts>
  <Company>API</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23007995</dc:creator>
  <cp:lastModifiedBy>Gosia Kuklinaska</cp:lastModifiedBy>
  <cp:revision>170</cp:revision>
  <dcterms:created xsi:type="dcterms:W3CDTF">2011-10-11T10:43:48Z</dcterms:created>
  <dcterms:modified xsi:type="dcterms:W3CDTF">2016-09-22T16:21:25Z</dcterms:modified>
</cp:coreProperties>
</file>