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337" r:id="rId2"/>
    <p:sldId id="338" r:id="rId3"/>
    <p:sldId id="339" r:id="rId4"/>
    <p:sldId id="340" r:id="rId5"/>
    <p:sldId id="341" r:id="rId6"/>
  </p:sldIdLst>
  <p:sldSz cx="13004800" cy="9753600"/>
  <p:notesSz cx="6797675" cy="9874250"/>
  <p:defaultTextStyle>
    <a:defPPr>
      <a:defRPr lang="en-US"/>
    </a:defPPr>
    <a:lvl1pPr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1pPr>
    <a:lvl2pPr marL="4572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2pPr>
    <a:lvl3pPr marL="9144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3pPr>
    <a:lvl4pPr marL="13716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4pPr>
    <a:lvl5pPr marL="18288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1400" u="sng"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1400" u="sng"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1400" u="sng"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1400" u="sng" kern="1200">
        <a:solidFill>
          <a:srgbClr val="000000"/>
        </a:solidFill>
        <a:latin typeface="Gill Sans" charset="0"/>
        <a:ea typeface="ヒラギノ角ゴ ProN W3" charset="-128"/>
        <a:cs typeface="+mn-cs"/>
        <a:sym typeface="Gill Sans"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900"/>
    <a:srgbClr val="004379"/>
    <a:srgbClr val="FF66FF"/>
    <a:srgbClr val="96321E"/>
    <a:srgbClr val="00FF00"/>
    <a:srgbClr val="5ABEF0"/>
    <a:srgbClr val="003200"/>
    <a:srgbClr val="BEBEBE"/>
    <a:srgbClr val="CDE6C3"/>
    <a:srgbClr val="F096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8" d="100"/>
          <a:sy n="78" d="100"/>
        </p:scale>
        <p:origin x="1638" y="102"/>
      </p:cViewPr>
      <p:guideLst>
        <p:guide orient="horz" pos="3072"/>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130" y="-9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Marcador de fecha"/>
          <p:cNvSpPr>
            <a:spLocks noGrp="1"/>
          </p:cNvSpPr>
          <p:nvPr>
            <p:ph type="dt" sz="quarter" idx="1"/>
          </p:nvPr>
        </p:nvSpPr>
        <p:spPr bwMode="auto">
          <a:xfrm>
            <a:off x="3812292" y="73518"/>
            <a:ext cx="2945862" cy="493176"/>
          </a:xfrm>
          <a:prstGeom prst="rect">
            <a:avLst/>
          </a:prstGeom>
          <a:noFill/>
          <a:ln w="9525">
            <a:noFill/>
            <a:miter lim="800000"/>
            <a:headEnd/>
            <a:tailEnd/>
          </a:ln>
        </p:spPr>
        <p:txBody>
          <a:bodyPr vert="horz" wrap="square" lIns="95264" tIns="47632" rIns="95264" bIns="47632" numCol="1" anchor="t" anchorCtr="0" compatLnSpc="1">
            <a:prstTxWarp prst="textNoShape">
              <a:avLst/>
            </a:prstTxWarp>
          </a:bodyPr>
          <a:lstStyle>
            <a:lvl1pPr algn="r" defTabSz="952759">
              <a:defRPr sz="1300" u="none"/>
            </a:lvl1pPr>
          </a:lstStyle>
          <a:p>
            <a:fld id="{A1D4FBBD-137E-44FF-B7D0-8E70AA5805CE}" type="datetimeFigureOut">
              <a:rPr lang="es-ES"/>
              <a:pPr/>
              <a:t>22/09/2016</a:t>
            </a:fld>
            <a:endParaRPr lang="es-ES"/>
          </a:p>
        </p:txBody>
      </p:sp>
      <p:sp>
        <p:nvSpPr>
          <p:cNvPr id="5" name="4 Marcador de número de diapositiva"/>
          <p:cNvSpPr>
            <a:spLocks noGrp="1"/>
          </p:cNvSpPr>
          <p:nvPr>
            <p:ph type="sldNum" sz="quarter" idx="3"/>
          </p:nvPr>
        </p:nvSpPr>
        <p:spPr bwMode="auto">
          <a:xfrm>
            <a:off x="3812292" y="9244761"/>
            <a:ext cx="2945862" cy="493176"/>
          </a:xfrm>
          <a:prstGeom prst="rect">
            <a:avLst/>
          </a:prstGeom>
          <a:noFill/>
          <a:ln w="9525">
            <a:noFill/>
            <a:miter lim="800000"/>
            <a:headEnd/>
            <a:tailEnd/>
          </a:ln>
        </p:spPr>
        <p:txBody>
          <a:bodyPr vert="horz" wrap="square" lIns="95264" tIns="47632" rIns="95264" bIns="47632" numCol="1" anchor="b" anchorCtr="0" compatLnSpc="1">
            <a:prstTxWarp prst="textNoShape">
              <a:avLst/>
            </a:prstTxWarp>
          </a:bodyPr>
          <a:lstStyle>
            <a:lvl1pPr algn="r" defTabSz="952759">
              <a:defRPr sz="1300" u="none"/>
            </a:lvl1pPr>
          </a:lstStyle>
          <a:p>
            <a:fld id="{E122DD2B-BE30-4B6F-A993-6409B9C5AD45}" type="slidenum">
              <a:rPr lang="es-ES"/>
              <a:pPr/>
              <a:t>‹#›</a:t>
            </a:fld>
            <a:endParaRPr lang="es-ES"/>
          </a:p>
        </p:txBody>
      </p:sp>
      <p:pic>
        <p:nvPicPr>
          <p:cNvPr id="5125" name="Picture 5" descr="logotiposencillo2-01"/>
          <p:cNvPicPr>
            <a:picLocks noChangeAspect="1" noChangeArrowheads="1"/>
          </p:cNvPicPr>
          <p:nvPr/>
        </p:nvPicPr>
        <p:blipFill>
          <a:blip r:embed="rId2" cstate="print"/>
          <a:srcRect/>
          <a:stretch>
            <a:fillRect/>
          </a:stretch>
        </p:blipFill>
        <p:spPr bwMode="auto">
          <a:xfrm>
            <a:off x="0" y="0"/>
            <a:ext cx="2985383" cy="559036"/>
          </a:xfrm>
          <a:prstGeom prst="rect">
            <a:avLst/>
          </a:prstGeom>
          <a:noFill/>
        </p:spPr>
      </p:pic>
    </p:spTree>
    <p:extLst>
      <p:ext uri="{BB962C8B-B14F-4D97-AF65-F5344CB8AC3E}">
        <p14:creationId xmlns:p14="http://schemas.microsoft.com/office/powerpoint/2010/main" val="3995390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5" name="Rectangle 3"/>
          <p:cNvSpPr>
            <a:spLocks noGrp="1" noChangeArrowheads="1"/>
          </p:cNvSpPr>
          <p:nvPr>
            <p:ph type="dt" idx="1"/>
          </p:nvPr>
        </p:nvSpPr>
        <p:spPr bwMode="auto">
          <a:xfrm>
            <a:off x="3812292" y="1"/>
            <a:ext cx="2945862" cy="493176"/>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lvl1pPr algn="r" eaLnBrk="0" hangingPunct="0">
              <a:defRPr sz="1200" u="none"/>
            </a:lvl1pPr>
          </a:lstStyle>
          <a:p>
            <a:fld id="{5C00CF93-9A6D-4000-B716-CDBB49D538E6}" type="datetimeFigureOut">
              <a:rPr lang="es-ES"/>
              <a:pPr/>
              <a:t>22/09/2016</a:t>
            </a:fld>
            <a:endParaRPr lang="es-ES"/>
          </a:p>
        </p:txBody>
      </p:sp>
      <p:sp>
        <p:nvSpPr>
          <p:cNvPr id="1843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679464" y="4689771"/>
            <a:ext cx="5438748" cy="4443183"/>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8438" name="Rectangle 6"/>
          <p:cNvSpPr>
            <a:spLocks noGrp="1" noChangeArrowheads="1"/>
          </p:cNvSpPr>
          <p:nvPr>
            <p:ph type="ftr" sz="quarter" idx="4"/>
          </p:nvPr>
        </p:nvSpPr>
        <p:spPr bwMode="auto">
          <a:xfrm>
            <a:off x="39522" y="9379542"/>
            <a:ext cx="2945862" cy="493176"/>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eaLnBrk="0" hangingPunct="0">
              <a:defRPr sz="1200"/>
            </a:lvl1pPr>
          </a:lstStyle>
          <a:p>
            <a:endParaRPr lang="es-ES"/>
          </a:p>
        </p:txBody>
      </p:sp>
      <p:sp>
        <p:nvSpPr>
          <p:cNvPr id="18439" name="Rectangle 7"/>
          <p:cNvSpPr>
            <a:spLocks noGrp="1" noChangeArrowheads="1"/>
          </p:cNvSpPr>
          <p:nvPr>
            <p:ph type="sldNum" sz="quarter" idx="5"/>
          </p:nvPr>
        </p:nvSpPr>
        <p:spPr bwMode="auto">
          <a:xfrm>
            <a:off x="3812292" y="9379542"/>
            <a:ext cx="2945862" cy="493176"/>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algn="r" eaLnBrk="0" hangingPunct="0">
              <a:defRPr sz="1200" u="none"/>
            </a:lvl1pPr>
          </a:lstStyle>
          <a:p>
            <a:fld id="{1E014DBF-882C-4D1C-B057-AA6CD0DFFC16}" type="slidenum">
              <a:rPr lang="es-ES"/>
              <a:pPr/>
              <a:t>‹#›</a:t>
            </a:fld>
            <a:endParaRPr lang="es-ES"/>
          </a:p>
        </p:txBody>
      </p:sp>
      <p:pic>
        <p:nvPicPr>
          <p:cNvPr id="18440" name="Picture 8" descr="logotiposencillo2-01"/>
          <p:cNvPicPr>
            <a:picLocks noChangeAspect="1" noChangeArrowheads="1"/>
          </p:cNvPicPr>
          <p:nvPr/>
        </p:nvPicPr>
        <p:blipFill>
          <a:blip r:embed="rId2"/>
          <a:srcRect/>
          <a:stretch>
            <a:fillRect/>
          </a:stretch>
        </p:blipFill>
        <p:spPr bwMode="auto">
          <a:xfrm>
            <a:off x="0" y="0"/>
            <a:ext cx="2985383" cy="559036"/>
          </a:xfrm>
          <a:prstGeom prst="rect">
            <a:avLst/>
          </a:prstGeom>
          <a:noFill/>
        </p:spPr>
      </p:pic>
    </p:spTree>
    <p:extLst>
      <p:ext uri="{BB962C8B-B14F-4D97-AF65-F5344CB8AC3E}">
        <p14:creationId xmlns:p14="http://schemas.microsoft.com/office/powerpoint/2010/main" val="1860134135"/>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1pPr>
    <a:lvl2pPr marL="4572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2pPr>
    <a:lvl3pPr marL="9144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3pPr>
    <a:lvl4pPr marL="13716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4pPr>
    <a:lvl5pPr marL="18288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74725" y="3030538"/>
            <a:ext cx="11055350" cy="2090737"/>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650240" y="8882098"/>
            <a:ext cx="3034453" cy="677333"/>
          </a:xfrm>
          <a:prstGeom prst="rect">
            <a:avLst/>
          </a:prstGeom>
        </p:spPr>
        <p:txBody>
          <a:bodyPr lIns="130046" tIns="65023" rIns="130046" bIns="65023"/>
          <a:lstStyle>
            <a:lvl1pPr>
              <a:defRPr/>
            </a:lvl1pPr>
          </a:lstStyle>
          <a:p>
            <a:endParaRPr lang="es-ES"/>
          </a:p>
        </p:txBody>
      </p:sp>
      <p:sp>
        <p:nvSpPr>
          <p:cNvPr id="3" name="2 Marcador de pie de página"/>
          <p:cNvSpPr>
            <a:spLocks noGrp="1"/>
          </p:cNvSpPr>
          <p:nvPr>
            <p:ph type="ftr" sz="quarter" idx="11"/>
          </p:nvPr>
        </p:nvSpPr>
        <p:spPr>
          <a:xfrm>
            <a:off x="4443307" y="8882098"/>
            <a:ext cx="4118187" cy="677333"/>
          </a:xfrm>
          <a:prstGeom prst="rect">
            <a:avLst/>
          </a:prstGeom>
        </p:spPr>
        <p:txBody>
          <a:bodyPr lIns="130046" tIns="65023" rIns="130046" bIns="65023"/>
          <a:lstStyle>
            <a:lvl1pPr>
              <a:defRPr/>
            </a:lvl1pPr>
          </a:lstStyle>
          <a:p>
            <a:endParaRPr lang="es-ES" dirty="0"/>
          </a:p>
        </p:txBody>
      </p:sp>
      <p:sp>
        <p:nvSpPr>
          <p:cNvPr id="4" name="3 Marcador de número de diapositiva"/>
          <p:cNvSpPr>
            <a:spLocks noGrp="1"/>
          </p:cNvSpPr>
          <p:nvPr>
            <p:ph type="sldNum" sz="quarter" idx="12"/>
          </p:nvPr>
        </p:nvSpPr>
        <p:spPr>
          <a:xfrm>
            <a:off x="9320107" y="8882098"/>
            <a:ext cx="3034453" cy="677333"/>
          </a:xfrm>
          <a:prstGeom prst="rect">
            <a:avLst/>
          </a:prstGeom>
        </p:spPr>
        <p:txBody>
          <a:bodyPr lIns="130046" tIns="65023" rIns="130046" bIns="65023"/>
          <a:lstStyle>
            <a:lvl1pPr>
              <a:defRPr/>
            </a:lvl1pPr>
          </a:lstStyle>
          <a:p>
            <a:fld id="{0145AD25-F013-48A2-8A34-282190F49A15}"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43" name="Rectangle 19"/>
          <p:cNvSpPr>
            <a:spLocks noGrp="1" noChangeArrowheads="1"/>
          </p:cNvSpPr>
          <p:nvPr>
            <p:ph type="title"/>
          </p:nvPr>
        </p:nvSpPr>
        <p:spPr bwMode="auto">
          <a:xfrm>
            <a:off x="650875" y="1087438"/>
            <a:ext cx="11687175" cy="1625600"/>
          </a:xfrm>
          <a:prstGeom prst="rect">
            <a:avLst/>
          </a:prstGeom>
          <a:noFill/>
          <a:ln w="9525">
            <a:noFill/>
            <a:miter lim="800000"/>
            <a:headEnd/>
            <a:tailEnd/>
          </a:ln>
          <a:effectLst/>
        </p:spPr>
        <p:txBody>
          <a:bodyPr vert="horz" wrap="square" lIns="117491" tIns="58746" rIns="117491" bIns="58746" numCol="1" anchor="ctr" anchorCtr="0" compatLnSpc="1">
            <a:prstTxWarp prst="textNoShape">
              <a:avLst/>
            </a:prstTxWarp>
          </a:bodyPr>
          <a:lstStyle/>
          <a:p>
            <a:pPr lvl="0"/>
            <a:r>
              <a:rPr lang="es-ES" smtClean="0">
                <a:sym typeface="Calibri" pitchFamily="34" charset="0"/>
              </a:rPr>
              <a:t>Haga clic para cambiar el estilo de título	</a:t>
            </a:r>
          </a:p>
        </p:txBody>
      </p:sp>
      <p:sp>
        <p:nvSpPr>
          <p:cNvPr id="1044" name="Rectangle 20"/>
          <p:cNvSpPr>
            <a:spLocks noGrp="1" noChangeArrowheads="1"/>
          </p:cNvSpPr>
          <p:nvPr>
            <p:ph type="body" idx="1"/>
          </p:nvPr>
        </p:nvSpPr>
        <p:spPr bwMode="auto">
          <a:xfrm>
            <a:off x="650875" y="3135313"/>
            <a:ext cx="11703050" cy="5427662"/>
          </a:xfrm>
          <a:prstGeom prst="rect">
            <a:avLst/>
          </a:prstGeom>
          <a:noFill/>
          <a:ln w="9525">
            <a:noFill/>
            <a:miter lim="800000"/>
            <a:headEnd/>
            <a:tailEnd/>
          </a:ln>
          <a:effectLst/>
        </p:spPr>
        <p:txBody>
          <a:bodyPr vert="horz" wrap="square" lIns="117491" tIns="58746" rIns="117491" bIns="58746" numCol="1" anchor="t" anchorCtr="0" compatLnSpc="1">
            <a:prstTxWarp prst="textNoShape">
              <a:avLst/>
            </a:prstTxWarp>
          </a:bodyPr>
          <a:lstStyle/>
          <a:p>
            <a:pPr lvl="0"/>
            <a:r>
              <a:rPr lang="es-ES" dirty="0" smtClean="0">
                <a:sym typeface="Calibri" pitchFamily="34" charset="0"/>
              </a:rPr>
              <a:t>Haga clic para modificar el estilo de texto del patrón</a:t>
            </a:r>
          </a:p>
          <a:p>
            <a:pPr lvl="1"/>
            <a:r>
              <a:rPr lang="es-ES" dirty="0" smtClean="0">
                <a:sym typeface="Calibri" pitchFamily="34" charset="0"/>
              </a:rPr>
              <a:t>Segundo nivel</a:t>
            </a:r>
          </a:p>
          <a:p>
            <a:pPr lvl="2"/>
            <a:r>
              <a:rPr lang="es-ES" dirty="0" smtClean="0">
                <a:sym typeface="Calibri" pitchFamily="34" charset="0"/>
              </a:rPr>
              <a:t>Tercer nivel</a:t>
            </a:r>
          </a:p>
          <a:p>
            <a:pPr lvl="3"/>
            <a:r>
              <a:rPr lang="es-ES" dirty="0" smtClean="0">
                <a:sym typeface="Calibri" pitchFamily="34" charset="0"/>
              </a:rPr>
              <a:t>Cuarto nivel</a:t>
            </a:r>
          </a:p>
          <a:p>
            <a:pPr lvl="4"/>
            <a:r>
              <a:rPr lang="es-ES" dirty="0" smtClean="0">
                <a:sym typeface="Calibri" pitchFamily="34" charset="0"/>
              </a:rPr>
              <a:t>Quinto nivel</a:t>
            </a:r>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Lst>
  <p:transition/>
  <p:hf hdr="0" ftr="0" dt="0"/>
  <p:txStyles>
    <p:titleStyle>
      <a:lvl1pPr algn="ctr" defTabSz="825500" rtl="0" eaLnBrk="1" fontAlgn="base" hangingPunct="1">
        <a:spcBef>
          <a:spcPct val="0"/>
        </a:spcBef>
        <a:spcAft>
          <a:spcPct val="0"/>
        </a:spcAft>
        <a:defRPr sz="5700">
          <a:solidFill>
            <a:schemeClr val="tx1"/>
          </a:solidFill>
          <a:latin typeface="Arial" pitchFamily="34" charset="0"/>
          <a:ea typeface="+mj-ea"/>
          <a:cs typeface="+mj-cs"/>
          <a:sym typeface="Calibri" pitchFamily="34" charset="0"/>
        </a:defRPr>
      </a:lvl1pPr>
      <a:lvl2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2pPr>
      <a:lvl3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3pPr>
      <a:lvl4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4pPr>
      <a:lvl5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5pPr>
      <a:lvl6pPr marL="4572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6pPr>
      <a:lvl7pPr marL="9144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7pPr>
      <a:lvl8pPr marL="13716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8pPr>
      <a:lvl9pPr marL="18288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9pPr>
    </p:titleStyle>
    <p:bodyStyle>
      <a:lvl1pPr marL="309563" indent="-309563" algn="ctr" defTabSz="825500" rtl="0" eaLnBrk="1" fontAlgn="base" hangingPunct="1">
        <a:spcBef>
          <a:spcPts val="1000"/>
        </a:spcBef>
        <a:spcAft>
          <a:spcPct val="0"/>
        </a:spcAft>
        <a:defRPr sz="4000">
          <a:solidFill>
            <a:srgbClr val="878787"/>
          </a:solidFill>
          <a:latin typeface="Arial" pitchFamily="34" charset="0"/>
          <a:ea typeface="+mn-ea"/>
          <a:cs typeface="+mn-cs"/>
          <a:sym typeface="Calibri" pitchFamily="34" charset="0"/>
        </a:defRPr>
      </a:lvl1pPr>
      <a:lvl2pPr marL="503238" indent="-90488" algn="ctr" defTabSz="825500" rtl="0" eaLnBrk="1" fontAlgn="base" hangingPunct="1">
        <a:spcBef>
          <a:spcPts val="900"/>
        </a:spcBef>
        <a:spcAft>
          <a:spcPct val="0"/>
        </a:spcAft>
        <a:defRPr sz="3500">
          <a:solidFill>
            <a:srgbClr val="878787"/>
          </a:solidFill>
          <a:latin typeface="Arial" pitchFamily="34" charset="0"/>
          <a:ea typeface="+mn-ea"/>
          <a:cs typeface="+mn-cs"/>
          <a:sym typeface="Calibri" pitchFamily="34" charset="0"/>
        </a:defRPr>
      </a:lvl2pPr>
      <a:lvl3pPr marL="1089025" indent="-263525" algn="ctr" defTabSz="825500" rtl="0" eaLnBrk="1" fontAlgn="base" hangingPunct="1">
        <a:spcBef>
          <a:spcPts val="825"/>
        </a:spcBef>
        <a:spcAft>
          <a:spcPct val="0"/>
        </a:spcAft>
        <a:defRPr sz="3100">
          <a:solidFill>
            <a:srgbClr val="878787"/>
          </a:solidFill>
          <a:latin typeface="Arial" pitchFamily="34" charset="0"/>
          <a:ea typeface="+mn-ea"/>
          <a:cs typeface="+mn-cs"/>
          <a:sym typeface="Calibri" pitchFamily="34" charset="0"/>
        </a:defRPr>
      </a:lvl3pPr>
      <a:lvl4pPr marL="1674813" indent="-436563" algn="ctr" defTabSz="825500" rtl="0" eaLnBrk="1" fontAlgn="base" hangingPunct="1">
        <a:spcBef>
          <a:spcPts val="625"/>
        </a:spcBef>
        <a:spcAft>
          <a:spcPct val="0"/>
        </a:spcAft>
        <a:defRPr sz="2600">
          <a:solidFill>
            <a:srgbClr val="878787"/>
          </a:solidFill>
          <a:latin typeface="Arial" pitchFamily="34" charset="0"/>
          <a:ea typeface="+mn-ea"/>
          <a:cs typeface="+mn-cs"/>
          <a:sym typeface="Calibri" pitchFamily="34" charset="0"/>
        </a:defRPr>
      </a:lvl4pPr>
      <a:lvl5pPr marL="2271713" indent="-619125" algn="ctr" defTabSz="825500" rtl="0" eaLnBrk="1" fontAlgn="base" hangingPunct="1">
        <a:spcBef>
          <a:spcPts val="625"/>
        </a:spcBef>
        <a:spcAft>
          <a:spcPct val="0"/>
        </a:spcAft>
        <a:defRPr sz="2600">
          <a:solidFill>
            <a:srgbClr val="878787"/>
          </a:solidFill>
          <a:latin typeface="Arial" pitchFamily="34" charset="0"/>
          <a:ea typeface="+mn-ea"/>
          <a:cs typeface="+mn-cs"/>
          <a:sym typeface="Calibri" pitchFamily="34" charset="0"/>
        </a:defRPr>
      </a:lvl5pPr>
      <a:lvl6pPr marL="2971800" algn="ctr" rtl="0" eaLnBrk="1" fontAlgn="base" hangingPunct="1">
        <a:spcBef>
          <a:spcPts val="700"/>
        </a:spcBef>
        <a:spcAft>
          <a:spcPct val="0"/>
        </a:spcAft>
        <a:defRPr sz="2800">
          <a:solidFill>
            <a:srgbClr val="878787"/>
          </a:solidFill>
          <a:latin typeface="+mn-lt"/>
          <a:ea typeface="+mn-ea"/>
          <a:cs typeface="+mn-cs"/>
          <a:sym typeface="Calibri" charset="0"/>
        </a:defRPr>
      </a:lvl6pPr>
      <a:lvl7pPr marL="3429000" algn="ctr" rtl="0" eaLnBrk="1" fontAlgn="base" hangingPunct="1">
        <a:spcBef>
          <a:spcPts val="700"/>
        </a:spcBef>
        <a:spcAft>
          <a:spcPct val="0"/>
        </a:spcAft>
        <a:defRPr sz="2800">
          <a:solidFill>
            <a:srgbClr val="878787"/>
          </a:solidFill>
          <a:latin typeface="+mn-lt"/>
          <a:ea typeface="+mn-ea"/>
          <a:cs typeface="+mn-cs"/>
          <a:sym typeface="Calibri" charset="0"/>
        </a:defRPr>
      </a:lvl7pPr>
      <a:lvl8pPr marL="3886200" algn="ctr" rtl="0" eaLnBrk="1" fontAlgn="base" hangingPunct="1">
        <a:spcBef>
          <a:spcPts val="700"/>
        </a:spcBef>
        <a:spcAft>
          <a:spcPct val="0"/>
        </a:spcAft>
        <a:defRPr sz="2800">
          <a:solidFill>
            <a:srgbClr val="878787"/>
          </a:solidFill>
          <a:latin typeface="+mn-lt"/>
          <a:ea typeface="+mn-ea"/>
          <a:cs typeface="+mn-cs"/>
          <a:sym typeface="Calibri" charset="0"/>
        </a:defRPr>
      </a:lvl8pPr>
      <a:lvl9pPr marL="4343400" algn="ctr" rtl="0" eaLnBrk="1" fontAlgn="base" hangingPunct="1">
        <a:spcBef>
          <a:spcPts val="700"/>
        </a:spcBef>
        <a:spcAft>
          <a:spcPct val="0"/>
        </a:spcAft>
        <a:defRPr sz="2800">
          <a:solidFill>
            <a:srgbClr val="878787"/>
          </a:solidFill>
          <a:latin typeface="+mn-lt"/>
          <a:ea typeface="+mn-ea"/>
          <a:cs typeface="+mn-cs"/>
          <a:sym typeface="Calibri"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ucam.edu/sites/default/files/news/img_9136web.jpg"/>
          <p:cNvPicPr>
            <a:picLocks noChangeAspect="1" noChangeArrowheads="1"/>
          </p:cNvPicPr>
          <p:nvPr/>
        </p:nvPicPr>
        <p:blipFill>
          <a:blip r:embed="rId2" cstate="print"/>
          <a:srcRect/>
          <a:stretch>
            <a:fillRect/>
          </a:stretch>
        </p:blipFill>
        <p:spPr bwMode="auto">
          <a:xfrm>
            <a:off x="453727" y="2572544"/>
            <a:ext cx="12044503" cy="6696744"/>
          </a:xfrm>
          <a:prstGeom prst="rect">
            <a:avLst/>
          </a:prstGeom>
          <a:ln>
            <a:noFill/>
          </a:ln>
          <a:effectLst>
            <a:softEdge rad="112500"/>
          </a:effectLst>
        </p:spPr>
      </p:pic>
      <p:sp>
        <p:nvSpPr>
          <p:cNvPr id="4" name="Text Box 25"/>
          <p:cNvSpPr txBox="1">
            <a:spLocks noChangeArrowheads="1"/>
          </p:cNvSpPr>
          <p:nvPr/>
        </p:nvSpPr>
        <p:spPr bwMode="auto">
          <a:xfrm>
            <a:off x="548918" y="1348408"/>
            <a:ext cx="11930146" cy="1191410"/>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600" b="1" u="none" dirty="0" smtClean="0">
                <a:solidFill>
                  <a:srgbClr val="EEA900"/>
                </a:solidFill>
                <a:latin typeface="Arial" pitchFamily="34" charset="0"/>
                <a:cs typeface="Arial" pitchFamily="34" charset="0"/>
              </a:rPr>
              <a:t>Developing an innovative European Sport Tutorship model for the dual career of athletes / ESTPORT</a:t>
            </a:r>
          </a:p>
        </p:txBody>
      </p:sp>
      <p:sp>
        <p:nvSpPr>
          <p:cNvPr id="7" name="Text Box 25"/>
          <p:cNvSpPr txBox="1">
            <a:spLocks noChangeArrowheads="1"/>
          </p:cNvSpPr>
          <p:nvPr/>
        </p:nvSpPr>
        <p:spPr bwMode="auto">
          <a:xfrm>
            <a:off x="9454728" y="268495"/>
            <a:ext cx="2160240" cy="575857"/>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200" u="none" dirty="0" smtClean="0">
                <a:solidFill>
                  <a:schemeClr val="tx1"/>
                </a:solidFill>
                <a:latin typeface="Arial" pitchFamily="34" charset="0"/>
                <a:cs typeface="Arial" pitchFamily="34" charset="0"/>
              </a:rPr>
              <a:t>Project</a:t>
            </a:r>
          </a:p>
        </p:txBody>
      </p:sp>
      <p:pic>
        <p:nvPicPr>
          <p:cNvPr id="2050" name="Picture 2"/>
          <p:cNvPicPr>
            <a:picLocks noChangeAspect="1" noChangeArrowheads="1"/>
          </p:cNvPicPr>
          <p:nvPr/>
        </p:nvPicPr>
        <p:blipFill>
          <a:blip r:embed="rId3" cstate="print"/>
          <a:srcRect/>
          <a:stretch>
            <a:fillRect/>
          </a:stretch>
        </p:blipFill>
        <p:spPr bwMode="auto">
          <a:xfrm>
            <a:off x="11542960" y="124272"/>
            <a:ext cx="1206267" cy="1130992"/>
          </a:xfrm>
          <a:prstGeom prst="rect">
            <a:avLst/>
          </a:prstGeom>
          <a:noFill/>
          <a:ln w="9525">
            <a:noFill/>
            <a:miter lim="800000"/>
            <a:headEnd/>
            <a:tailEnd/>
          </a:ln>
          <a:effectLst/>
        </p:spPr>
      </p:pic>
      <p:pic>
        <p:nvPicPr>
          <p:cNvPr id="8" name="Picture 2"/>
          <p:cNvPicPr>
            <a:picLocks noChangeAspect="1" noChangeArrowheads="1"/>
          </p:cNvPicPr>
          <p:nvPr/>
        </p:nvPicPr>
        <p:blipFill>
          <a:blip r:embed="rId4" cstate="print"/>
          <a:srcRect/>
          <a:stretch>
            <a:fillRect/>
          </a:stretch>
        </p:blipFill>
        <p:spPr bwMode="auto">
          <a:xfrm>
            <a:off x="144463" y="144463"/>
            <a:ext cx="2702715" cy="7718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2810261"/>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Workshop 2 </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3949988"/>
            <a:ext cx="12097344" cy="1560742"/>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3200" u="none" dirty="0" smtClean="0">
                <a:solidFill>
                  <a:schemeClr val="tx1"/>
                </a:solidFill>
                <a:latin typeface="Arial" pitchFamily="34" charset="0"/>
                <a:cs typeface="Arial" pitchFamily="34" charset="0"/>
              </a:rPr>
              <a:t>Production of a comparative study/analysis of the situation on the academic and sport regulations applied by the Universities to the students/athletes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Brief presentation</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2733660"/>
            <a:ext cx="12097344" cy="4515397"/>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3200" u="none" dirty="0" smtClean="0">
                <a:solidFill>
                  <a:schemeClr val="tx1"/>
                </a:solidFill>
                <a:latin typeface="Arial" pitchFamily="34" charset="0"/>
                <a:cs typeface="Arial" pitchFamily="34" charset="0"/>
              </a:rPr>
              <a:t>Elaboration of a comparative study of the sport and academic regulations implemented in each University, which will include an analysis of the situation (initial and final) in all Universities. We will cover an analysis of problems, needs and demands from students/athletes, as well as the Universities’ own practices, methodology, and </a:t>
            </a:r>
            <a:r>
              <a:rPr lang="en-US" sz="3200" u="none" dirty="0" err="1" smtClean="0">
                <a:solidFill>
                  <a:schemeClr val="tx1"/>
                </a:solidFill>
                <a:latin typeface="Arial" pitchFamily="34" charset="0"/>
                <a:cs typeface="Arial" pitchFamily="34" charset="0"/>
              </a:rPr>
              <a:t>programmes</a:t>
            </a:r>
            <a:r>
              <a:rPr lang="en-US" sz="3200" u="none" dirty="0" smtClean="0">
                <a:solidFill>
                  <a:schemeClr val="tx1"/>
                </a:solidFill>
                <a:latin typeface="Arial" pitchFamily="34" charset="0"/>
                <a:cs typeface="Arial" pitchFamily="34" charset="0"/>
              </a:rPr>
              <a:t> in place in the field of dual career. To produce this study we will carry out two “Surveys or Questionnaires” targeted at the students/athletes from Universities. Places: Partners’ premises.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Brief presentation (II)</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3004593"/>
            <a:ext cx="12097344" cy="2545627"/>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200" u="none" dirty="0" smtClean="0">
                <a:solidFill>
                  <a:schemeClr val="tx1"/>
                </a:solidFill>
                <a:latin typeface="Arial" pitchFamily="34" charset="0"/>
                <a:cs typeface="Arial" pitchFamily="34" charset="0"/>
              </a:rPr>
              <a:t>First survey will take place at the beginning of the project, during the first 3 months (March 2015).</a:t>
            </a:r>
          </a:p>
          <a:p>
            <a:pPr algn="ctr" defTabSz="825500"/>
            <a:r>
              <a:rPr lang="en-US" sz="3200" u="none" dirty="0" smtClean="0">
                <a:solidFill>
                  <a:schemeClr val="tx1"/>
                </a:solidFill>
                <a:latin typeface="Arial" pitchFamily="34" charset="0"/>
                <a:cs typeface="Arial" pitchFamily="34" charset="0"/>
              </a:rPr>
              <a:t>Second survey will be conducted 3 months before the end of the second year (December 2017).</a:t>
            </a:r>
          </a:p>
          <a:p>
            <a:pPr algn="ctr" defTabSz="825500"/>
            <a:r>
              <a:rPr lang="en-US" sz="3200" u="none" dirty="0" smtClean="0">
                <a:solidFill>
                  <a:schemeClr val="tx1"/>
                </a:solidFill>
                <a:latin typeface="Arial" pitchFamily="34" charset="0"/>
                <a:cs typeface="Arial" pitchFamily="34" charset="0"/>
              </a:rPr>
              <a:t>Final </a:t>
            </a:r>
            <a:r>
              <a:rPr lang="en-US" sz="3200" u="none" dirty="0" err="1" smtClean="0">
                <a:solidFill>
                  <a:schemeClr val="tx1"/>
                </a:solidFill>
                <a:latin typeface="Arial" pitchFamily="34" charset="0"/>
                <a:cs typeface="Arial" pitchFamily="34" charset="0"/>
              </a:rPr>
              <a:t>studye</a:t>
            </a:r>
            <a:r>
              <a:rPr lang="en-US" sz="3200" u="none" dirty="0" smtClean="0">
                <a:solidFill>
                  <a:schemeClr val="tx1"/>
                </a:solidFill>
                <a:latin typeface="Arial" pitchFamily="34" charset="0"/>
                <a:cs typeface="Arial" pitchFamily="34" charset="0"/>
              </a:rPr>
              <a:t> produce at the end of the project (June 2017).</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381720"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Guided questions</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1317824" y="2788568"/>
            <a:ext cx="10441160" cy="2053185"/>
          </a:xfrm>
          <a:prstGeom prst="rect">
            <a:avLst/>
          </a:prstGeom>
          <a:noFill/>
          <a:ln w="9525">
            <a:noFill/>
            <a:miter lim="800000"/>
            <a:headEnd/>
            <a:tailEnd/>
          </a:ln>
          <a:effectLst/>
        </p:spPr>
        <p:txBody>
          <a:bodyPr wrap="square" lIns="82608" tIns="41304" rIns="82608" bIns="41304" anchor="ctr">
            <a:spAutoFit/>
          </a:bodyPr>
          <a:lstStyle/>
          <a:p>
            <a:pPr marL="514350" indent="-514350" defTabSz="825500">
              <a:buAutoNum type="arabicParenR"/>
            </a:pPr>
            <a:r>
              <a:rPr lang="en-US" sz="3200" u="none" dirty="0" err="1" smtClean="0">
                <a:solidFill>
                  <a:schemeClr val="tx1"/>
                </a:solidFill>
                <a:latin typeface="Arial" pitchFamily="34" charset="0"/>
                <a:cs typeface="Arial" pitchFamily="34" charset="0"/>
              </a:rPr>
              <a:t>Responsabilities</a:t>
            </a:r>
            <a:r>
              <a:rPr lang="en-US" sz="3200" u="none" dirty="0" smtClean="0">
                <a:solidFill>
                  <a:schemeClr val="tx1"/>
                </a:solidFill>
                <a:latin typeface="Arial" pitchFamily="34" charset="0"/>
                <a:cs typeface="Arial" pitchFamily="34" charset="0"/>
              </a:rPr>
              <a:t> of each partner (construct, content validity, </a:t>
            </a:r>
            <a:r>
              <a:rPr lang="en-US" sz="3200" u="none" dirty="0" err="1" smtClean="0">
                <a:solidFill>
                  <a:schemeClr val="tx1"/>
                </a:solidFill>
                <a:latin typeface="Arial" pitchFamily="34" charset="0"/>
                <a:cs typeface="Arial" pitchFamily="34" charset="0"/>
              </a:rPr>
              <a:t>contruct</a:t>
            </a:r>
            <a:r>
              <a:rPr lang="en-US" sz="3200" u="none" dirty="0" smtClean="0">
                <a:solidFill>
                  <a:schemeClr val="tx1"/>
                </a:solidFill>
                <a:latin typeface="Arial" pitchFamily="34" charset="0"/>
                <a:cs typeface="Arial" pitchFamily="34" charset="0"/>
              </a:rPr>
              <a:t> validity, pre-pilot, pilot study)</a:t>
            </a:r>
          </a:p>
          <a:p>
            <a:pPr marL="514350" indent="-514350" defTabSz="825500">
              <a:buAutoNum type="arabicParenR"/>
            </a:pPr>
            <a:r>
              <a:rPr lang="en-US" sz="3200" u="none" dirty="0" smtClean="0">
                <a:solidFill>
                  <a:schemeClr val="tx1"/>
                </a:solidFill>
                <a:latin typeface="Arial" pitchFamily="34" charset="0"/>
                <a:cs typeface="Arial" pitchFamily="34" charset="0"/>
              </a:rPr>
              <a:t>Qualitative data?</a:t>
            </a:r>
          </a:p>
          <a:p>
            <a:pPr defTabSz="825500"/>
            <a:r>
              <a:rPr lang="en-US" sz="3200" u="none" dirty="0" smtClean="0">
                <a:solidFill>
                  <a:schemeClr val="tx1"/>
                </a:solidFill>
                <a:latin typeface="Arial" pitchFamily="34" charset="0"/>
                <a:cs typeface="Arial" pitchFamily="34" charset="0"/>
              </a:rPr>
              <a:t>2) Other issues and comments?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lantilla CAFD">
  <a:themeElements>
    <a:clrScheme name="">
      <a:dk1>
        <a:srgbClr val="000000"/>
      </a:dk1>
      <a:lt1>
        <a:srgbClr val="FFFFFF"/>
      </a:lt1>
      <a:dk2>
        <a:srgbClr val="000000"/>
      </a:dk2>
      <a:lt2>
        <a:srgbClr val="808080"/>
      </a:lt2>
      <a:accent1>
        <a:srgbClr val="EF8A1C"/>
      </a:accent1>
      <a:accent2>
        <a:srgbClr val="333399"/>
      </a:accent2>
      <a:accent3>
        <a:srgbClr val="FFFFFF"/>
      </a:accent3>
      <a:accent4>
        <a:srgbClr val="000000"/>
      </a:accent4>
      <a:accent5>
        <a:srgbClr val="F6C4AB"/>
      </a:accent5>
      <a:accent6>
        <a:srgbClr val="2D2D8A"/>
      </a:accent6>
      <a:hlink>
        <a:srgbClr val="009999"/>
      </a:hlink>
      <a:folHlink>
        <a:srgbClr val="99CC00"/>
      </a:folHlink>
    </a:clrScheme>
    <a:fontScheme name="Default - Diapositiva de título">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EF8A1C"/>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rgbClr val="EF8A1C"/>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Diapositiva de títul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1608</TotalTime>
  <Pages>0</Pages>
  <Words>278</Words>
  <Characters>0</Characters>
  <Application>Microsoft Office PowerPoint</Application>
  <PresentationFormat>Custom</PresentationFormat>
  <Lines>0</Lines>
  <Paragraphs>18</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ＭＳ Ｐゴシック</vt:lpstr>
      <vt:lpstr>Arial</vt:lpstr>
      <vt:lpstr>Calibri</vt:lpstr>
      <vt:lpstr>Gill Sans</vt:lpstr>
      <vt:lpstr>ヒラギノ角ゴ ProN W3</vt:lpstr>
      <vt:lpstr>Plantilla CAFD</vt:lpstr>
      <vt:lpstr>PowerPoint Presentation</vt:lpstr>
      <vt:lpstr>PowerPoint Presentation</vt:lpstr>
      <vt:lpstr>PowerPoint Presentation</vt:lpstr>
      <vt:lpstr>PowerPoint Presentation</vt:lpstr>
      <vt:lpstr>PowerPoint Presentation</vt:lpstr>
    </vt:vector>
  </TitlesOfParts>
  <Company>API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23007995</dc:creator>
  <cp:lastModifiedBy>Gosia Kuklinaska</cp:lastModifiedBy>
  <cp:revision>168</cp:revision>
  <dcterms:created xsi:type="dcterms:W3CDTF">2011-10-11T10:43:48Z</dcterms:created>
  <dcterms:modified xsi:type="dcterms:W3CDTF">2016-09-22T16:20:32Z</dcterms:modified>
</cp:coreProperties>
</file>