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
  </p:notesMasterIdLst>
  <p:handoutMasterIdLst>
    <p:handoutMasterId r:id="rId9"/>
  </p:handoutMasterIdLst>
  <p:sldIdLst>
    <p:sldId id="337" r:id="rId2"/>
    <p:sldId id="338" r:id="rId3"/>
    <p:sldId id="339" r:id="rId4"/>
    <p:sldId id="340" r:id="rId5"/>
    <p:sldId id="342" r:id="rId6"/>
    <p:sldId id="341" r:id="rId7"/>
  </p:sldIdLst>
  <p:sldSz cx="13004800" cy="9753600"/>
  <p:notesSz cx="6797675" cy="9874250"/>
  <p:defaultTextStyle>
    <a:defPPr>
      <a:defRPr lang="en-US"/>
    </a:defPPr>
    <a:lvl1pPr algn="l" rtl="0" fontAlgn="base">
      <a:spcBef>
        <a:spcPct val="0"/>
      </a:spcBef>
      <a:spcAft>
        <a:spcPct val="0"/>
      </a:spcAft>
      <a:defRPr sz="1400" u="sng" kern="1200">
        <a:solidFill>
          <a:srgbClr val="000000"/>
        </a:solidFill>
        <a:latin typeface="Gill Sans" charset="0"/>
        <a:ea typeface="ヒラギノ角ゴ ProN W3" charset="-128"/>
        <a:cs typeface="+mn-cs"/>
        <a:sym typeface="Gill Sans" charset="0"/>
      </a:defRPr>
    </a:lvl1pPr>
    <a:lvl2pPr marL="457200" algn="l" rtl="0" fontAlgn="base">
      <a:spcBef>
        <a:spcPct val="0"/>
      </a:spcBef>
      <a:spcAft>
        <a:spcPct val="0"/>
      </a:spcAft>
      <a:defRPr sz="1400" u="sng" kern="1200">
        <a:solidFill>
          <a:srgbClr val="000000"/>
        </a:solidFill>
        <a:latin typeface="Gill Sans" charset="0"/>
        <a:ea typeface="ヒラギノ角ゴ ProN W3" charset="-128"/>
        <a:cs typeface="+mn-cs"/>
        <a:sym typeface="Gill Sans" charset="0"/>
      </a:defRPr>
    </a:lvl2pPr>
    <a:lvl3pPr marL="914400" algn="l" rtl="0" fontAlgn="base">
      <a:spcBef>
        <a:spcPct val="0"/>
      </a:spcBef>
      <a:spcAft>
        <a:spcPct val="0"/>
      </a:spcAft>
      <a:defRPr sz="1400" u="sng" kern="1200">
        <a:solidFill>
          <a:srgbClr val="000000"/>
        </a:solidFill>
        <a:latin typeface="Gill Sans" charset="0"/>
        <a:ea typeface="ヒラギノ角ゴ ProN W3" charset="-128"/>
        <a:cs typeface="+mn-cs"/>
        <a:sym typeface="Gill Sans" charset="0"/>
      </a:defRPr>
    </a:lvl3pPr>
    <a:lvl4pPr marL="1371600" algn="l" rtl="0" fontAlgn="base">
      <a:spcBef>
        <a:spcPct val="0"/>
      </a:spcBef>
      <a:spcAft>
        <a:spcPct val="0"/>
      </a:spcAft>
      <a:defRPr sz="1400" u="sng" kern="1200">
        <a:solidFill>
          <a:srgbClr val="000000"/>
        </a:solidFill>
        <a:latin typeface="Gill Sans" charset="0"/>
        <a:ea typeface="ヒラギノ角ゴ ProN W3" charset="-128"/>
        <a:cs typeface="+mn-cs"/>
        <a:sym typeface="Gill Sans" charset="0"/>
      </a:defRPr>
    </a:lvl4pPr>
    <a:lvl5pPr marL="1828800" algn="l" rtl="0" fontAlgn="base">
      <a:spcBef>
        <a:spcPct val="0"/>
      </a:spcBef>
      <a:spcAft>
        <a:spcPct val="0"/>
      </a:spcAft>
      <a:defRPr sz="1400" u="sng" kern="1200">
        <a:solidFill>
          <a:srgbClr val="000000"/>
        </a:solidFill>
        <a:latin typeface="Gill Sans" charset="0"/>
        <a:ea typeface="ヒラギノ角ゴ ProN W3" charset="-128"/>
        <a:cs typeface="+mn-cs"/>
        <a:sym typeface="Gill Sans" charset="0"/>
      </a:defRPr>
    </a:lvl5pPr>
    <a:lvl6pPr marL="2286000" algn="l" defTabSz="914400" rtl="0" eaLnBrk="1" latinLnBrk="0" hangingPunct="1">
      <a:defRPr sz="1400" u="sng" kern="1200">
        <a:solidFill>
          <a:srgbClr val="000000"/>
        </a:solidFill>
        <a:latin typeface="Gill Sans" charset="0"/>
        <a:ea typeface="ヒラギノ角ゴ ProN W3" charset="-128"/>
        <a:cs typeface="+mn-cs"/>
        <a:sym typeface="Gill Sans" charset="0"/>
      </a:defRPr>
    </a:lvl6pPr>
    <a:lvl7pPr marL="2743200" algn="l" defTabSz="914400" rtl="0" eaLnBrk="1" latinLnBrk="0" hangingPunct="1">
      <a:defRPr sz="1400" u="sng" kern="1200">
        <a:solidFill>
          <a:srgbClr val="000000"/>
        </a:solidFill>
        <a:latin typeface="Gill Sans" charset="0"/>
        <a:ea typeface="ヒラギノ角ゴ ProN W3" charset="-128"/>
        <a:cs typeface="+mn-cs"/>
        <a:sym typeface="Gill Sans" charset="0"/>
      </a:defRPr>
    </a:lvl7pPr>
    <a:lvl8pPr marL="3200400" algn="l" defTabSz="914400" rtl="0" eaLnBrk="1" latinLnBrk="0" hangingPunct="1">
      <a:defRPr sz="1400" u="sng" kern="1200">
        <a:solidFill>
          <a:srgbClr val="000000"/>
        </a:solidFill>
        <a:latin typeface="Gill Sans" charset="0"/>
        <a:ea typeface="ヒラギノ角ゴ ProN W3" charset="-128"/>
        <a:cs typeface="+mn-cs"/>
        <a:sym typeface="Gill Sans" charset="0"/>
      </a:defRPr>
    </a:lvl8pPr>
    <a:lvl9pPr marL="3657600" algn="l" defTabSz="914400" rtl="0" eaLnBrk="1" latinLnBrk="0" hangingPunct="1">
      <a:defRPr sz="1400" u="sng" kern="1200">
        <a:solidFill>
          <a:srgbClr val="000000"/>
        </a:solidFill>
        <a:latin typeface="Gill Sans" charset="0"/>
        <a:ea typeface="ヒラギノ角ゴ ProN W3" charset="-128"/>
        <a:cs typeface="+mn-cs"/>
        <a:sym typeface="Gill Sans" charset="0"/>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A900"/>
    <a:srgbClr val="004379"/>
    <a:srgbClr val="FF66FF"/>
    <a:srgbClr val="96321E"/>
    <a:srgbClr val="00FF00"/>
    <a:srgbClr val="5ABEF0"/>
    <a:srgbClr val="003200"/>
    <a:srgbClr val="BEBEBE"/>
    <a:srgbClr val="CDE6C3"/>
    <a:srgbClr val="F096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09" autoAdjust="0"/>
  </p:normalViewPr>
  <p:slideViewPr>
    <p:cSldViewPr>
      <p:cViewPr varScale="1">
        <p:scale>
          <a:sx n="78" d="100"/>
          <a:sy n="78" d="100"/>
        </p:scale>
        <p:origin x="1638" y="102"/>
      </p:cViewPr>
      <p:guideLst>
        <p:guide orient="horz" pos="3072"/>
        <p:guide pos="40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2130" y="-90"/>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2 Marcador de fecha"/>
          <p:cNvSpPr>
            <a:spLocks noGrp="1"/>
          </p:cNvSpPr>
          <p:nvPr>
            <p:ph type="dt" sz="quarter" idx="1"/>
          </p:nvPr>
        </p:nvSpPr>
        <p:spPr bwMode="auto">
          <a:xfrm>
            <a:off x="3812292" y="73518"/>
            <a:ext cx="2945862" cy="493176"/>
          </a:xfrm>
          <a:prstGeom prst="rect">
            <a:avLst/>
          </a:prstGeom>
          <a:noFill/>
          <a:ln w="9525">
            <a:noFill/>
            <a:miter lim="800000"/>
            <a:headEnd/>
            <a:tailEnd/>
          </a:ln>
        </p:spPr>
        <p:txBody>
          <a:bodyPr vert="horz" wrap="square" lIns="95264" tIns="47632" rIns="95264" bIns="47632" numCol="1" anchor="t" anchorCtr="0" compatLnSpc="1">
            <a:prstTxWarp prst="textNoShape">
              <a:avLst/>
            </a:prstTxWarp>
          </a:bodyPr>
          <a:lstStyle>
            <a:lvl1pPr algn="r" defTabSz="952759">
              <a:defRPr sz="1300" u="none"/>
            </a:lvl1pPr>
          </a:lstStyle>
          <a:p>
            <a:fld id="{A1D4FBBD-137E-44FF-B7D0-8E70AA5805CE}" type="datetimeFigureOut">
              <a:rPr lang="es-ES"/>
              <a:pPr/>
              <a:t>22/09/2016</a:t>
            </a:fld>
            <a:endParaRPr lang="es-ES"/>
          </a:p>
        </p:txBody>
      </p:sp>
      <p:sp>
        <p:nvSpPr>
          <p:cNvPr id="5" name="4 Marcador de número de diapositiva"/>
          <p:cNvSpPr>
            <a:spLocks noGrp="1"/>
          </p:cNvSpPr>
          <p:nvPr>
            <p:ph type="sldNum" sz="quarter" idx="3"/>
          </p:nvPr>
        </p:nvSpPr>
        <p:spPr bwMode="auto">
          <a:xfrm>
            <a:off x="3812292" y="9244761"/>
            <a:ext cx="2945862" cy="493176"/>
          </a:xfrm>
          <a:prstGeom prst="rect">
            <a:avLst/>
          </a:prstGeom>
          <a:noFill/>
          <a:ln w="9525">
            <a:noFill/>
            <a:miter lim="800000"/>
            <a:headEnd/>
            <a:tailEnd/>
          </a:ln>
        </p:spPr>
        <p:txBody>
          <a:bodyPr vert="horz" wrap="square" lIns="95264" tIns="47632" rIns="95264" bIns="47632" numCol="1" anchor="b" anchorCtr="0" compatLnSpc="1">
            <a:prstTxWarp prst="textNoShape">
              <a:avLst/>
            </a:prstTxWarp>
          </a:bodyPr>
          <a:lstStyle>
            <a:lvl1pPr algn="r" defTabSz="952759">
              <a:defRPr sz="1300" u="none"/>
            </a:lvl1pPr>
          </a:lstStyle>
          <a:p>
            <a:fld id="{E122DD2B-BE30-4B6F-A993-6409B9C5AD45}" type="slidenum">
              <a:rPr lang="es-ES"/>
              <a:pPr/>
              <a:t>‹#›</a:t>
            </a:fld>
            <a:endParaRPr lang="es-ES"/>
          </a:p>
        </p:txBody>
      </p:sp>
      <p:pic>
        <p:nvPicPr>
          <p:cNvPr id="5125" name="Picture 5" descr="logotiposencillo2-01"/>
          <p:cNvPicPr>
            <a:picLocks noChangeAspect="1" noChangeArrowheads="1"/>
          </p:cNvPicPr>
          <p:nvPr/>
        </p:nvPicPr>
        <p:blipFill>
          <a:blip r:embed="rId2" cstate="print"/>
          <a:srcRect/>
          <a:stretch>
            <a:fillRect/>
          </a:stretch>
        </p:blipFill>
        <p:spPr bwMode="auto">
          <a:xfrm>
            <a:off x="0" y="0"/>
            <a:ext cx="2985383" cy="559036"/>
          </a:xfrm>
          <a:prstGeom prst="rect">
            <a:avLst/>
          </a:prstGeom>
          <a:noFill/>
        </p:spPr>
      </p:pic>
    </p:spTree>
    <p:extLst>
      <p:ext uri="{BB962C8B-B14F-4D97-AF65-F5344CB8AC3E}">
        <p14:creationId xmlns:p14="http://schemas.microsoft.com/office/powerpoint/2010/main" val="16085350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5" name="Rectangle 3"/>
          <p:cNvSpPr>
            <a:spLocks noGrp="1" noChangeArrowheads="1"/>
          </p:cNvSpPr>
          <p:nvPr>
            <p:ph type="dt" idx="1"/>
          </p:nvPr>
        </p:nvSpPr>
        <p:spPr bwMode="auto">
          <a:xfrm>
            <a:off x="3812292" y="1"/>
            <a:ext cx="2945862" cy="493176"/>
          </a:xfrm>
          <a:prstGeom prst="rect">
            <a:avLst/>
          </a:prstGeom>
          <a:noFill/>
          <a:ln w="9525">
            <a:noFill/>
            <a:miter lim="800000"/>
            <a:headEnd/>
            <a:tailEnd/>
          </a:ln>
          <a:effectLst/>
        </p:spPr>
        <p:txBody>
          <a:bodyPr vert="horz" wrap="square" lIns="87947" tIns="43973" rIns="87947" bIns="43973" numCol="1" anchor="t" anchorCtr="0" compatLnSpc="1">
            <a:prstTxWarp prst="textNoShape">
              <a:avLst/>
            </a:prstTxWarp>
          </a:bodyPr>
          <a:lstStyle>
            <a:lvl1pPr algn="r" eaLnBrk="0" hangingPunct="0">
              <a:defRPr sz="1200" u="none"/>
            </a:lvl1pPr>
          </a:lstStyle>
          <a:p>
            <a:fld id="{5C00CF93-9A6D-4000-B716-CDBB49D538E6}" type="datetimeFigureOut">
              <a:rPr lang="es-ES"/>
              <a:pPr/>
              <a:t>22/09/2016</a:t>
            </a:fld>
            <a:endParaRPr lang="es-ES"/>
          </a:p>
        </p:txBody>
      </p:sp>
      <p:sp>
        <p:nvSpPr>
          <p:cNvPr id="18436" name="Rectangle 4"/>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a:effectLst/>
        </p:spPr>
      </p:sp>
      <p:sp>
        <p:nvSpPr>
          <p:cNvPr id="18437" name="Rectangle 5"/>
          <p:cNvSpPr>
            <a:spLocks noGrp="1" noChangeArrowheads="1"/>
          </p:cNvSpPr>
          <p:nvPr>
            <p:ph type="body" sz="quarter" idx="3"/>
          </p:nvPr>
        </p:nvSpPr>
        <p:spPr bwMode="auto">
          <a:xfrm>
            <a:off x="679464" y="4689771"/>
            <a:ext cx="5438748" cy="4443183"/>
          </a:xfrm>
          <a:prstGeom prst="rect">
            <a:avLst/>
          </a:prstGeom>
          <a:noFill/>
          <a:ln w="9525">
            <a:noFill/>
            <a:miter lim="800000"/>
            <a:headEnd/>
            <a:tailEnd/>
          </a:ln>
          <a:effectLst/>
        </p:spPr>
        <p:txBody>
          <a:bodyPr vert="horz" wrap="square" lIns="87947" tIns="43973" rIns="87947" bIns="43973"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8438" name="Rectangle 6"/>
          <p:cNvSpPr>
            <a:spLocks noGrp="1" noChangeArrowheads="1"/>
          </p:cNvSpPr>
          <p:nvPr>
            <p:ph type="ftr" sz="quarter" idx="4"/>
          </p:nvPr>
        </p:nvSpPr>
        <p:spPr bwMode="auto">
          <a:xfrm>
            <a:off x="39522" y="9379542"/>
            <a:ext cx="2945862" cy="493176"/>
          </a:xfrm>
          <a:prstGeom prst="rect">
            <a:avLst/>
          </a:prstGeom>
          <a:noFill/>
          <a:ln w="9525">
            <a:noFill/>
            <a:miter lim="800000"/>
            <a:headEnd/>
            <a:tailEnd/>
          </a:ln>
          <a:effectLst/>
        </p:spPr>
        <p:txBody>
          <a:bodyPr vert="horz" wrap="square" lIns="87947" tIns="43973" rIns="87947" bIns="43973" numCol="1" anchor="b" anchorCtr="0" compatLnSpc="1">
            <a:prstTxWarp prst="textNoShape">
              <a:avLst/>
            </a:prstTxWarp>
          </a:bodyPr>
          <a:lstStyle>
            <a:lvl1pPr eaLnBrk="0" hangingPunct="0">
              <a:defRPr sz="1200"/>
            </a:lvl1pPr>
          </a:lstStyle>
          <a:p>
            <a:endParaRPr lang="es-ES"/>
          </a:p>
        </p:txBody>
      </p:sp>
      <p:sp>
        <p:nvSpPr>
          <p:cNvPr id="18439" name="Rectangle 7"/>
          <p:cNvSpPr>
            <a:spLocks noGrp="1" noChangeArrowheads="1"/>
          </p:cNvSpPr>
          <p:nvPr>
            <p:ph type="sldNum" sz="quarter" idx="5"/>
          </p:nvPr>
        </p:nvSpPr>
        <p:spPr bwMode="auto">
          <a:xfrm>
            <a:off x="3812292" y="9379542"/>
            <a:ext cx="2945862" cy="493176"/>
          </a:xfrm>
          <a:prstGeom prst="rect">
            <a:avLst/>
          </a:prstGeom>
          <a:noFill/>
          <a:ln w="9525">
            <a:noFill/>
            <a:miter lim="800000"/>
            <a:headEnd/>
            <a:tailEnd/>
          </a:ln>
          <a:effectLst/>
        </p:spPr>
        <p:txBody>
          <a:bodyPr vert="horz" wrap="square" lIns="87947" tIns="43973" rIns="87947" bIns="43973" numCol="1" anchor="b" anchorCtr="0" compatLnSpc="1">
            <a:prstTxWarp prst="textNoShape">
              <a:avLst/>
            </a:prstTxWarp>
          </a:bodyPr>
          <a:lstStyle>
            <a:lvl1pPr algn="r" eaLnBrk="0" hangingPunct="0">
              <a:defRPr sz="1200" u="none"/>
            </a:lvl1pPr>
          </a:lstStyle>
          <a:p>
            <a:fld id="{1E014DBF-882C-4D1C-B057-AA6CD0DFFC16}" type="slidenum">
              <a:rPr lang="es-ES"/>
              <a:pPr/>
              <a:t>‹#›</a:t>
            </a:fld>
            <a:endParaRPr lang="es-ES"/>
          </a:p>
        </p:txBody>
      </p:sp>
      <p:pic>
        <p:nvPicPr>
          <p:cNvPr id="18440" name="Picture 8" descr="logotiposencillo2-01"/>
          <p:cNvPicPr>
            <a:picLocks noChangeAspect="1" noChangeArrowheads="1"/>
          </p:cNvPicPr>
          <p:nvPr/>
        </p:nvPicPr>
        <p:blipFill>
          <a:blip r:embed="rId2"/>
          <a:srcRect/>
          <a:stretch>
            <a:fillRect/>
          </a:stretch>
        </p:blipFill>
        <p:spPr bwMode="auto">
          <a:xfrm>
            <a:off x="0" y="0"/>
            <a:ext cx="2985383" cy="559036"/>
          </a:xfrm>
          <a:prstGeom prst="rect">
            <a:avLst/>
          </a:prstGeom>
          <a:noFill/>
        </p:spPr>
      </p:pic>
    </p:spTree>
    <p:extLst>
      <p:ext uri="{BB962C8B-B14F-4D97-AF65-F5344CB8AC3E}">
        <p14:creationId xmlns:p14="http://schemas.microsoft.com/office/powerpoint/2010/main" val="341669509"/>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Calibri" pitchFamily="34" charset="0"/>
        <a:ea typeface="ＭＳ Ｐゴシック" charset="-128"/>
        <a:cs typeface="+mn-cs"/>
      </a:defRPr>
    </a:lvl1pPr>
    <a:lvl2pPr marL="457200" algn="l" defTabSz="457200" rtl="0" fontAlgn="base">
      <a:spcBef>
        <a:spcPct val="30000"/>
      </a:spcBef>
      <a:spcAft>
        <a:spcPct val="0"/>
      </a:spcAft>
      <a:defRPr sz="1200" kern="1200">
        <a:solidFill>
          <a:schemeClr val="tx1"/>
        </a:solidFill>
        <a:latin typeface="Calibri" pitchFamily="34" charset="0"/>
        <a:ea typeface="ＭＳ Ｐゴシック" charset="-128"/>
        <a:cs typeface="+mn-cs"/>
      </a:defRPr>
    </a:lvl2pPr>
    <a:lvl3pPr marL="914400" algn="l" defTabSz="457200" rtl="0" fontAlgn="base">
      <a:spcBef>
        <a:spcPct val="30000"/>
      </a:spcBef>
      <a:spcAft>
        <a:spcPct val="0"/>
      </a:spcAft>
      <a:defRPr sz="1200" kern="1200">
        <a:solidFill>
          <a:schemeClr val="tx1"/>
        </a:solidFill>
        <a:latin typeface="Calibri" pitchFamily="34" charset="0"/>
        <a:ea typeface="ＭＳ Ｐゴシック" charset="-128"/>
        <a:cs typeface="+mn-cs"/>
      </a:defRPr>
    </a:lvl3pPr>
    <a:lvl4pPr marL="1371600" algn="l" defTabSz="457200" rtl="0" fontAlgn="base">
      <a:spcBef>
        <a:spcPct val="30000"/>
      </a:spcBef>
      <a:spcAft>
        <a:spcPct val="0"/>
      </a:spcAft>
      <a:defRPr sz="1200" kern="1200">
        <a:solidFill>
          <a:schemeClr val="tx1"/>
        </a:solidFill>
        <a:latin typeface="Calibri" pitchFamily="34" charset="0"/>
        <a:ea typeface="ＭＳ Ｐゴシック" charset="-128"/>
        <a:cs typeface="+mn-cs"/>
      </a:defRPr>
    </a:lvl4pPr>
    <a:lvl5pPr marL="1828800" algn="l" defTabSz="457200" rtl="0" fontAlgn="base">
      <a:spcBef>
        <a:spcPct val="30000"/>
      </a:spcBef>
      <a:spcAft>
        <a:spcPct val="0"/>
      </a:spcAft>
      <a:defRPr sz="1200" kern="1200">
        <a:solidFill>
          <a:schemeClr val="tx1"/>
        </a:solidFill>
        <a:latin typeface="Calibri" pitchFamily="34"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74725" y="3030538"/>
            <a:ext cx="11055350" cy="2090737"/>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650240" y="8882098"/>
            <a:ext cx="3034453" cy="677333"/>
          </a:xfrm>
          <a:prstGeom prst="rect">
            <a:avLst/>
          </a:prstGeom>
        </p:spPr>
        <p:txBody>
          <a:bodyPr lIns="130046" tIns="65023" rIns="130046" bIns="65023"/>
          <a:lstStyle>
            <a:lvl1pPr>
              <a:defRPr/>
            </a:lvl1pPr>
          </a:lstStyle>
          <a:p>
            <a:endParaRPr lang="es-ES"/>
          </a:p>
        </p:txBody>
      </p:sp>
      <p:sp>
        <p:nvSpPr>
          <p:cNvPr id="3" name="2 Marcador de pie de página"/>
          <p:cNvSpPr>
            <a:spLocks noGrp="1"/>
          </p:cNvSpPr>
          <p:nvPr>
            <p:ph type="ftr" sz="quarter" idx="11"/>
          </p:nvPr>
        </p:nvSpPr>
        <p:spPr>
          <a:xfrm>
            <a:off x="4443307" y="8882098"/>
            <a:ext cx="4118187" cy="677333"/>
          </a:xfrm>
          <a:prstGeom prst="rect">
            <a:avLst/>
          </a:prstGeom>
        </p:spPr>
        <p:txBody>
          <a:bodyPr lIns="130046" tIns="65023" rIns="130046" bIns="65023"/>
          <a:lstStyle>
            <a:lvl1pPr>
              <a:defRPr/>
            </a:lvl1pPr>
          </a:lstStyle>
          <a:p>
            <a:endParaRPr lang="es-ES" dirty="0"/>
          </a:p>
        </p:txBody>
      </p:sp>
      <p:sp>
        <p:nvSpPr>
          <p:cNvPr id="4" name="3 Marcador de número de diapositiva"/>
          <p:cNvSpPr>
            <a:spLocks noGrp="1"/>
          </p:cNvSpPr>
          <p:nvPr>
            <p:ph type="sldNum" sz="quarter" idx="12"/>
          </p:nvPr>
        </p:nvSpPr>
        <p:spPr>
          <a:xfrm>
            <a:off x="9320107" y="8882098"/>
            <a:ext cx="3034453" cy="677333"/>
          </a:xfrm>
          <a:prstGeom prst="rect">
            <a:avLst/>
          </a:prstGeom>
        </p:spPr>
        <p:txBody>
          <a:bodyPr lIns="130046" tIns="65023" rIns="130046" bIns="65023"/>
          <a:lstStyle>
            <a:lvl1pPr>
              <a:defRPr/>
            </a:lvl1pPr>
          </a:lstStyle>
          <a:p>
            <a:fld id="{0145AD25-F013-48A2-8A34-282190F49A15}" type="slidenum">
              <a:rPr lang="es-ES"/>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43" name="Rectangle 19"/>
          <p:cNvSpPr>
            <a:spLocks noGrp="1" noChangeArrowheads="1"/>
          </p:cNvSpPr>
          <p:nvPr>
            <p:ph type="title"/>
          </p:nvPr>
        </p:nvSpPr>
        <p:spPr bwMode="auto">
          <a:xfrm>
            <a:off x="650875" y="1087438"/>
            <a:ext cx="11687175" cy="1625600"/>
          </a:xfrm>
          <a:prstGeom prst="rect">
            <a:avLst/>
          </a:prstGeom>
          <a:noFill/>
          <a:ln w="9525">
            <a:noFill/>
            <a:miter lim="800000"/>
            <a:headEnd/>
            <a:tailEnd/>
          </a:ln>
          <a:effectLst/>
        </p:spPr>
        <p:txBody>
          <a:bodyPr vert="horz" wrap="square" lIns="117491" tIns="58746" rIns="117491" bIns="58746" numCol="1" anchor="ctr" anchorCtr="0" compatLnSpc="1">
            <a:prstTxWarp prst="textNoShape">
              <a:avLst/>
            </a:prstTxWarp>
          </a:bodyPr>
          <a:lstStyle/>
          <a:p>
            <a:pPr lvl="0"/>
            <a:r>
              <a:rPr lang="es-ES" smtClean="0">
                <a:sym typeface="Calibri" pitchFamily="34" charset="0"/>
              </a:rPr>
              <a:t>Haga clic para cambiar el estilo de título	</a:t>
            </a:r>
          </a:p>
        </p:txBody>
      </p:sp>
      <p:sp>
        <p:nvSpPr>
          <p:cNvPr id="1044" name="Rectangle 20"/>
          <p:cNvSpPr>
            <a:spLocks noGrp="1" noChangeArrowheads="1"/>
          </p:cNvSpPr>
          <p:nvPr>
            <p:ph type="body" idx="1"/>
          </p:nvPr>
        </p:nvSpPr>
        <p:spPr bwMode="auto">
          <a:xfrm>
            <a:off x="650875" y="3135313"/>
            <a:ext cx="11703050" cy="5427662"/>
          </a:xfrm>
          <a:prstGeom prst="rect">
            <a:avLst/>
          </a:prstGeom>
          <a:noFill/>
          <a:ln w="9525">
            <a:noFill/>
            <a:miter lim="800000"/>
            <a:headEnd/>
            <a:tailEnd/>
          </a:ln>
          <a:effectLst/>
        </p:spPr>
        <p:txBody>
          <a:bodyPr vert="horz" wrap="square" lIns="117491" tIns="58746" rIns="117491" bIns="58746" numCol="1" anchor="t" anchorCtr="0" compatLnSpc="1">
            <a:prstTxWarp prst="textNoShape">
              <a:avLst/>
            </a:prstTxWarp>
          </a:bodyPr>
          <a:lstStyle/>
          <a:p>
            <a:pPr lvl="0"/>
            <a:r>
              <a:rPr lang="es-ES" dirty="0" smtClean="0">
                <a:sym typeface="Calibri" pitchFamily="34" charset="0"/>
              </a:rPr>
              <a:t>Haga clic para modificar el estilo de texto del patrón</a:t>
            </a:r>
          </a:p>
          <a:p>
            <a:pPr lvl="1"/>
            <a:r>
              <a:rPr lang="es-ES" dirty="0" smtClean="0">
                <a:sym typeface="Calibri" pitchFamily="34" charset="0"/>
              </a:rPr>
              <a:t>Segundo nivel</a:t>
            </a:r>
          </a:p>
          <a:p>
            <a:pPr lvl="2"/>
            <a:r>
              <a:rPr lang="es-ES" dirty="0" smtClean="0">
                <a:sym typeface="Calibri" pitchFamily="34" charset="0"/>
              </a:rPr>
              <a:t>Tercer nivel</a:t>
            </a:r>
          </a:p>
          <a:p>
            <a:pPr lvl="3"/>
            <a:r>
              <a:rPr lang="es-ES" dirty="0" smtClean="0">
                <a:sym typeface="Calibri" pitchFamily="34" charset="0"/>
              </a:rPr>
              <a:t>Cuarto nivel</a:t>
            </a:r>
          </a:p>
          <a:p>
            <a:pPr lvl="4"/>
            <a:r>
              <a:rPr lang="es-ES" dirty="0" smtClean="0">
                <a:sym typeface="Calibri" pitchFamily="34" charset="0"/>
              </a:rPr>
              <a:t>Quinto nivel</a:t>
            </a:r>
          </a:p>
        </p:txBody>
      </p:sp>
    </p:spTree>
  </p:cSld>
  <p:clrMap bg1="dk1" tx1="lt1" bg2="dk2" tx2="lt2" accent1="accent1" accent2="accent2" accent3="accent3" accent4="accent4" accent5="accent5" accent6="accent6" hlink="hlink" folHlink="folHlink"/>
  <p:sldLayoutIdLst>
    <p:sldLayoutId id="2147483649" r:id="rId1"/>
    <p:sldLayoutId id="2147483651" r:id="rId2"/>
  </p:sldLayoutIdLst>
  <p:transition/>
  <p:hf hdr="0" ftr="0" dt="0"/>
  <p:txStyles>
    <p:titleStyle>
      <a:lvl1pPr algn="ctr" defTabSz="825500" rtl="0" eaLnBrk="1" fontAlgn="base" hangingPunct="1">
        <a:spcBef>
          <a:spcPct val="0"/>
        </a:spcBef>
        <a:spcAft>
          <a:spcPct val="0"/>
        </a:spcAft>
        <a:defRPr sz="5700">
          <a:solidFill>
            <a:schemeClr val="tx1"/>
          </a:solidFill>
          <a:latin typeface="Arial" pitchFamily="34" charset="0"/>
          <a:ea typeface="+mj-ea"/>
          <a:cs typeface="+mj-cs"/>
          <a:sym typeface="Calibri" pitchFamily="34" charset="0"/>
        </a:defRPr>
      </a:lvl1pPr>
      <a:lvl2pPr algn="ctr" defTabSz="825500" rtl="0" eaLnBrk="1" fontAlgn="base" hangingPunct="1">
        <a:spcBef>
          <a:spcPct val="0"/>
        </a:spcBef>
        <a:spcAft>
          <a:spcPct val="0"/>
        </a:spcAft>
        <a:defRPr sz="5700">
          <a:solidFill>
            <a:schemeClr val="tx1"/>
          </a:solidFill>
          <a:latin typeface="Arial" pitchFamily="34" charset="0"/>
          <a:ea typeface="ヒラギノ角ゴ ProN W3" charset="0"/>
          <a:cs typeface="ヒラギノ角ゴ ProN W3" charset="0"/>
          <a:sym typeface="Calibri" pitchFamily="34" charset="0"/>
        </a:defRPr>
      </a:lvl2pPr>
      <a:lvl3pPr algn="ctr" defTabSz="825500" rtl="0" eaLnBrk="1" fontAlgn="base" hangingPunct="1">
        <a:spcBef>
          <a:spcPct val="0"/>
        </a:spcBef>
        <a:spcAft>
          <a:spcPct val="0"/>
        </a:spcAft>
        <a:defRPr sz="5700">
          <a:solidFill>
            <a:schemeClr val="tx1"/>
          </a:solidFill>
          <a:latin typeface="Arial" pitchFamily="34" charset="0"/>
          <a:ea typeface="ヒラギノ角ゴ ProN W3" charset="0"/>
          <a:cs typeface="ヒラギノ角ゴ ProN W3" charset="0"/>
          <a:sym typeface="Calibri" pitchFamily="34" charset="0"/>
        </a:defRPr>
      </a:lvl3pPr>
      <a:lvl4pPr algn="ctr" defTabSz="825500" rtl="0" eaLnBrk="1" fontAlgn="base" hangingPunct="1">
        <a:spcBef>
          <a:spcPct val="0"/>
        </a:spcBef>
        <a:spcAft>
          <a:spcPct val="0"/>
        </a:spcAft>
        <a:defRPr sz="5700">
          <a:solidFill>
            <a:schemeClr val="tx1"/>
          </a:solidFill>
          <a:latin typeface="Arial" pitchFamily="34" charset="0"/>
          <a:ea typeface="ヒラギノ角ゴ ProN W3" charset="0"/>
          <a:cs typeface="ヒラギノ角ゴ ProN W3" charset="0"/>
          <a:sym typeface="Calibri" pitchFamily="34" charset="0"/>
        </a:defRPr>
      </a:lvl4pPr>
      <a:lvl5pPr algn="ctr" defTabSz="825500" rtl="0" eaLnBrk="1" fontAlgn="base" hangingPunct="1">
        <a:spcBef>
          <a:spcPct val="0"/>
        </a:spcBef>
        <a:spcAft>
          <a:spcPct val="0"/>
        </a:spcAft>
        <a:defRPr sz="5700">
          <a:solidFill>
            <a:schemeClr val="tx1"/>
          </a:solidFill>
          <a:latin typeface="Arial" pitchFamily="34" charset="0"/>
          <a:ea typeface="ヒラギノ角ゴ ProN W3" charset="0"/>
          <a:cs typeface="ヒラギノ角ゴ ProN W3" charset="0"/>
          <a:sym typeface="Calibri" pitchFamily="34" charset="0"/>
        </a:defRPr>
      </a:lvl5pPr>
      <a:lvl6pPr marL="457200" algn="ctr" rtl="0" eaLnBrk="1" fontAlgn="base" hangingPunct="1">
        <a:spcBef>
          <a:spcPct val="0"/>
        </a:spcBef>
        <a:spcAft>
          <a:spcPct val="0"/>
        </a:spcAft>
        <a:defRPr sz="6200">
          <a:solidFill>
            <a:schemeClr val="tx1"/>
          </a:solidFill>
          <a:latin typeface="Calibri" charset="0"/>
          <a:ea typeface="ヒラギノ角ゴ ProN W3" charset="0"/>
          <a:cs typeface="ヒラギノ角ゴ ProN W3" charset="0"/>
          <a:sym typeface="Calibri" charset="0"/>
        </a:defRPr>
      </a:lvl6pPr>
      <a:lvl7pPr marL="914400" algn="ctr" rtl="0" eaLnBrk="1" fontAlgn="base" hangingPunct="1">
        <a:spcBef>
          <a:spcPct val="0"/>
        </a:spcBef>
        <a:spcAft>
          <a:spcPct val="0"/>
        </a:spcAft>
        <a:defRPr sz="6200">
          <a:solidFill>
            <a:schemeClr val="tx1"/>
          </a:solidFill>
          <a:latin typeface="Calibri" charset="0"/>
          <a:ea typeface="ヒラギノ角ゴ ProN W3" charset="0"/>
          <a:cs typeface="ヒラギノ角ゴ ProN W3" charset="0"/>
          <a:sym typeface="Calibri" charset="0"/>
        </a:defRPr>
      </a:lvl7pPr>
      <a:lvl8pPr marL="1371600" algn="ctr" rtl="0" eaLnBrk="1" fontAlgn="base" hangingPunct="1">
        <a:spcBef>
          <a:spcPct val="0"/>
        </a:spcBef>
        <a:spcAft>
          <a:spcPct val="0"/>
        </a:spcAft>
        <a:defRPr sz="6200">
          <a:solidFill>
            <a:schemeClr val="tx1"/>
          </a:solidFill>
          <a:latin typeface="Calibri" charset="0"/>
          <a:ea typeface="ヒラギノ角ゴ ProN W3" charset="0"/>
          <a:cs typeface="ヒラギノ角ゴ ProN W3" charset="0"/>
          <a:sym typeface="Calibri" charset="0"/>
        </a:defRPr>
      </a:lvl8pPr>
      <a:lvl9pPr marL="1828800" algn="ctr" rtl="0" eaLnBrk="1" fontAlgn="base" hangingPunct="1">
        <a:spcBef>
          <a:spcPct val="0"/>
        </a:spcBef>
        <a:spcAft>
          <a:spcPct val="0"/>
        </a:spcAft>
        <a:defRPr sz="6200">
          <a:solidFill>
            <a:schemeClr val="tx1"/>
          </a:solidFill>
          <a:latin typeface="Calibri" charset="0"/>
          <a:ea typeface="ヒラギノ角ゴ ProN W3" charset="0"/>
          <a:cs typeface="ヒラギノ角ゴ ProN W3" charset="0"/>
          <a:sym typeface="Calibri" charset="0"/>
        </a:defRPr>
      </a:lvl9pPr>
    </p:titleStyle>
    <p:bodyStyle>
      <a:lvl1pPr marL="309563" indent="-309563" algn="ctr" defTabSz="825500" rtl="0" eaLnBrk="1" fontAlgn="base" hangingPunct="1">
        <a:spcBef>
          <a:spcPts val="1000"/>
        </a:spcBef>
        <a:spcAft>
          <a:spcPct val="0"/>
        </a:spcAft>
        <a:defRPr sz="4000">
          <a:solidFill>
            <a:srgbClr val="878787"/>
          </a:solidFill>
          <a:latin typeface="Arial" pitchFamily="34" charset="0"/>
          <a:ea typeface="+mn-ea"/>
          <a:cs typeface="+mn-cs"/>
          <a:sym typeface="Calibri" pitchFamily="34" charset="0"/>
        </a:defRPr>
      </a:lvl1pPr>
      <a:lvl2pPr marL="503238" indent="-90488" algn="ctr" defTabSz="825500" rtl="0" eaLnBrk="1" fontAlgn="base" hangingPunct="1">
        <a:spcBef>
          <a:spcPts val="900"/>
        </a:spcBef>
        <a:spcAft>
          <a:spcPct val="0"/>
        </a:spcAft>
        <a:defRPr sz="3500">
          <a:solidFill>
            <a:srgbClr val="878787"/>
          </a:solidFill>
          <a:latin typeface="Arial" pitchFamily="34" charset="0"/>
          <a:ea typeface="+mn-ea"/>
          <a:cs typeface="+mn-cs"/>
          <a:sym typeface="Calibri" pitchFamily="34" charset="0"/>
        </a:defRPr>
      </a:lvl2pPr>
      <a:lvl3pPr marL="1089025" indent="-263525" algn="ctr" defTabSz="825500" rtl="0" eaLnBrk="1" fontAlgn="base" hangingPunct="1">
        <a:spcBef>
          <a:spcPts val="825"/>
        </a:spcBef>
        <a:spcAft>
          <a:spcPct val="0"/>
        </a:spcAft>
        <a:defRPr sz="3100">
          <a:solidFill>
            <a:srgbClr val="878787"/>
          </a:solidFill>
          <a:latin typeface="Arial" pitchFamily="34" charset="0"/>
          <a:ea typeface="+mn-ea"/>
          <a:cs typeface="+mn-cs"/>
          <a:sym typeface="Calibri" pitchFamily="34" charset="0"/>
        </a:defRPr>
      </a:lvl3pPr>
      <a:lvl4pPr marL="1674813" indent="-436563" algn="ctr" defTabSz="825500" rtl="0" eaLnBrk="1" fontAlgn="base" hangingPunct="1">
        <a:spcBef>
          <a:spcPts val="625"/>
        </a:spcBef>
        <a:spcAft>
          <a:spcPct val="0"/>
        </a:spcAft>
        <a:defRPr sz="2600">
          <a:solidFill>
            <a:srgbClr val="878787"/>
          </a:solidFill>
          <a:latin typeface="Arial" pitchFamily="34" charset="0"/>
          <a:ea typeface="+mn-ea"/>
          <a:cs typeface="+mn-cs"/>
          <a:sym typeface="Calibri" pitchFamily="34" charset="0"/>
        </a:defRPr>
      </a:lvl4pPr>
      <a:lvl5pPr marL="2271713" indent="-619125" algn="ctr" defTabSz="825500" rtl="0" eaLnBrk="1" fontAlgn="base" hangingPunct="1">
        <a:spcBef>
          <a:spcPts val="625"/>
        </a:spcBef>
        <a:spcAft>
          <a:spcPct val="0"/>
        </a:spcAft>
        <a:defRPr sz="2600">
          <a:solidFill>
            <a:srgbClr val="878787"/>
          </a:solidFill>
          <a:latin typeface="Arial" pitchFamily="34" charset="0"/>
          <a:ea typeface="+mn-ea"/>
          <a:cs typeface="+mn-cs"/>
          <a:sym typeface="Calibri" pitchFamily="34" charset="0"/>
        </a:defRPr>
      </a:lvl5pPr>
      <a:lvl6pPr marL="2971800" algn="ctr" rtl="0" eaLnBrk="1" fontAlgn="base" hangingPunct="1">
        <a:spcBef>
          <a:spcPts val="700"/>
        </a:spcBef>
        <a:spcAft>
          <a:spcPct val="0"/>
        </a:spcAft>
        <a:defRPr sz="2800">
          <a:solidFill>
            <a:srgbClr val="878787"/>
          </a:solidFill>
          <a:latin typeface="+mn-lt"/>
          <a:ea typeface="+mn-ea"/>
          <a:cs typeface="+mn-cs"/>
          <a:sym typeface="Calibri" charset="0"/>
        </a:defRPr>
      </a:lvl6pPr>
      <a:lvl7pPr marL="3429000" algn="ctr" rtl="0" eaLnBrk="1" fontAlgn="base" hangingPunct="1">
        <a:spcBef>
          <a:spcPts val="700"/>
        </a:spcBef>
        <a:spcAft>
          <a:spcPct val="0"/>
        </a:spcAft>
        <a:defRPr sz="2800">
          <a:solidFill>
            <a:srgbClr val="878787"/>
          </a:solidFill>
          <a:latin typeface="+mn-lt"/>
          <a:ea typeface="+mn-ea"/>
          <a:cs typeface="+mn-cs"/>
          <a:sym typeface="Calibri" charset="0"/>
        </a:defRPr>
      </a:lvl7pPr>
      <a:lvl8pPr marL="3886200" algn="ctr" rtl="0" eaLnBrk="1" fontAlgn="base" hangingPunct="1">
        <a:spcBef>
          <a:spcPts val="700"/>
        </a:spcBef>
        <a:spcAft>
          <a:spcPct val="0"/>
        </a:spcAft>
        <a:defRPr sz="2800">
          <a:solidFill>
            <a:srgbClr val="878787"/>
          </a:solidFill>
          <a:latin typeface="+mn-lt"/>
          <a:ea typeface="+mn-ea"/>
          <a:cs typeface="+mn-cs"/>
          <a:sym typeface="Calibri" charset="0"/>
        </a:defRPr>
      </a:lvl8pPr>
      <a:lvl9pPr marL="4343400" algn="ctr" rtl="0" eaLnBrk="1" fontAlgn="base" hangingPunct="1">
        <a:spcBef>
          <a:spcPts val="700"/>
        </a:spcBef>
        <a:spcAft>
          <a:spcPct val="0"/>
        </a:spcAft>
        <a:defRPr sz="2800">
          <a:solidFill>
            <a:srgbClr val="878787"/>
          </a:solidFill>
          <a:latin typeface="+mn-lt"/>
          <a:ea typeface="+mn-ea"/>
          <a:cs typeface="+mn-cs"/>
          <a:sym typeface="Calibri"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ucam.edu/sites/default/files/news/img_9136web.jpg"/>
          <p:cNvPicPr>
            <a:picLocks noChangeAspect="1" noChangeArrowheads="1"/>
          </p:cNvPicPr>
          <p:nvPr/>
        </p:nvPicPr>
        <p:blipFill>
          <a:blip r:embed="rId2" cstate="print"/>
          <a:srcRect/>
          <a:stretch>
            <a:fillRect/>
          </a:stretch>
        </p:blipFill>
        <p:spPr bwMode="auto">
          <a:xfrm>
            <a:off x="453727" y="2572544"/>
            <a:ext cx="12044503" cy="6696744"/>
          </a:xfrm>
          <a:prstGeom prst="rect">
            <a:avLst/>
          </a:prstGeom>
          <a:ln>
            <a:noFill/>
          </a:ln>
          <a:effectLst>
            <a:softEdge rad="112500"/>
          </a:effectLst>
        </p:spPr>
      </p:pic>
      <p:sp>
        <p:nvSpPr>
          <p:cNvPr id="4" name="Text Box 25"/>
          <p:cNvSpPr txBox="1">
            <a:spLocks noChangeArrowheads="1"/>
          </p:cNvSpPr>
          <p:nvPr/>
        </p:nvSpPr>
        <p:spPr bwMode="auto">
          <a:xfrm>
            <a:off x="548918" y="1348408"/>
            <a:ext cx="11930146" cy="1191410"/>
          </a:xfrm>
          <a:prstGeom prst="rect">
            <a:avLst/>
          </a:prstGeom>
          <a:noFill/>
          <a:ln w="9525">
            <a:noFill/>
            <a:miter lim="800000"/>
            <a:headEnd/>
            <a:tailEnd/>
          </a:ln>
          <a:effectLst/>
        </p:spPr>
        <p:txBody>
          <a:bodyPr wrap="square" lIns="82608" tIns="41304" rIns="82608" bIns="41304" anchor="ctr">
            <a:spAutoFit/>
          </a:bodyPr>
          <a:lstStyle/>
          <a:p>
            <a:pPr algn="ctr" defTabSz="825500"/>
            <a:r>
              <a:rPr lang="en-US" sz="3600" b="1" u="none" dirty="0" smtClean="0">
                <a:solidFill>
                  <a:srgbClr val="EEA900"/>
                </a:solidFill>
                <a:latin typeface="Arial" pitchFamily="34" charset="0"/>
                <a:cs typeface="Arial" pitchFamily="34" charset="0"/>
              </a:rPr>
              <a:t>Developing an innovative European Sport Tutorship model for the dual career of athletes / ESTPORT</a:t>
            </a:r>
          </a:p>
        </p:txBody>
      </p:sp>
      <p:sp>
        <p:nvSpPr>
          <p:cNvPr id="7" name="Text Box 25"/>
          <p:cNvSpPr txBox="1">
            <a:spLocks noChangeArrowheads="1"/>
          </p:cNvSpPr>
          <p:nvPr/>
        </p:nvSpPr>
        <p:spPr bwMode="auto">
          <a:xfrm>
            <a:off x="9454728" y="268495"/>
            <a:ext cx="2160240" cy="575857"/>
          </a:xfrm>
          <a:prstGeom prst="rect">
            <a:avLst/>
          </a:prstGeom>
          <a:noFill/>
          <a:ln w="9525">
            <a:noFill/>
            <a:miter lim="800000"/>
            <a:headEnd/>
            <a:tailEnd/>
          </a:ln>
          <a:effectLst/>
        </p:spPr>
        <p:txBody>
          <a:bodyPr wrap="square" lIns="82608" tIns="41304" rIns="82608" bIns="41304" anchor="ctr">
            <a:spAutoFit/>
          </a:bodyPr>
          <a:lstStyle/>
          <a:p>
            <a:pPr algn="ctr" defTabSz="825500"/>
            <a:r>
              <a:rPr lang="en-US" sz="3200" u="none" dirty="0" smtClean="0">
                <a:solidFill>
                  <a:schemeClr val="tx1"/>
                </a:solidFill>
                <a:latin typeface="Arial" pitchFamily="34" charset="0"/>
                <a:cs typeface="Arial" pitchFamily="34" charset="0"/>
              </a:rPr>
              <a:t>Project</a:t>
            </a:r>
          </a:p>
        </p:txBody>
      </p:sp>
      <p:pic>
        <p:nvPicPr>
          <p:cNvPr id="2050" name="Picture 2"/>
          <p:cNvPicPr>
            <a:picLocks noChangeAspect="1" noChangeArrowheads="1"/>
          </p:cNvPicPr>
          <p:nvPr/>
        </p:nvPicPr>
        <p:blipFill>
          <a:blip r:embed="rId3" cstate="print"/>
          <a:srcRect/>
          <a:stretch>
            <a:fillRect/>
          </a:stretch>
        </p:blipFill>
        <p:spPr bwMode="auto">
          <a:xfrm>
            <a:off x="11542960" y="124272"/>
            <a:ext cx="1206267" cy="1130992"/>
          </a:xfrm>
          <a:prstGeom prst="rect">
            <a:avLst/>
          </a:prstGeom>
          <a:noFill/>
          <a:ln w="9525">
            <a:noFill/>
            <a:miter lim="800000"/>
            <a:headEnd/>
            <a:tailEnd/>
          </a:ln>
          <a:effectLst/>
        </p:spPr>
      </p:pic>
      <p:pic>
        <p:nvPicPr>
          <p:cNvPr id="8" name="Picture 2"/>
          <p:cNvPicPr>
            <a:picLocks noChangeAspect="1" noChangeArrowheads="1"/>
          </p:cNvPicPr>
          <p:nvPr/>
        </p:nvPicPr>
        <p:blipFill>
          <a:blip r:embed="rId4" cstate="print"/>
          <a:srcRect/>
          <a:stretch>
            <a:fillRect/>
          </a:stretch>
        </p:blipFill>
        <p:spPr bwMode="auto">
          <a:xfrm>
            <a:off x="144463" y="144463"/>
            <a:ext cx="2702715" cy="77189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5"/>
          <p:cNvSpPr txBox="1">
            <a:spLocks noChangeArrowheads="1"/>
          </p:cNvSpPr>
          <p:nvPr/>
        </p:nvSpPr>
        <p:spPr bwMode="auto">
          <a:xfrm>
            <a:off x="381720" y="9299692"/>
            <a:ext cx="11930146" cy="329636"/>
          </a:xfrm>
          <a:prstGeom prst="rect">
            <a:avLst/>
          </a:prstGeom>
          <a:noFill/>
          <a:ln w="9525">
            <a:noFill/>
            <a:miter lim="800000"/>
            <a:headEnd/>
            <a:tailEnd/>
          </a:ln>
          <a:effectLst/>
        </p:spPr>
        <p:txBody>
          <a:bodyPr wrap="square" lIns="82608" tIns="41304" rIns="82608" bIns="41304" anchor="ctr">
            <a:spAutoFit/>
          </a:bodyPr>
          <a:lstStyle/>
          <a:p>
            <a:pPr algn="ctr" defTabSz="825500"/>
            <a:r>
              <a:rPr lang="en-US" sz="1600" u="none" dirty="0" smtClean="0">
                <a:solidFill>
                  <a:schemeClr val="tx1">
                    <a:lumMod val="65000"/>
                    <a:lumOff val="35000"/>
                  </a:schemeClr>
                </a:solidFill>
                <a:latin typeface="Arial" pitchFamily="34" charset="0"/>
                <a:cs typeface="Arial" pitchFamily="34" charset="0"/>
              </a:rPr>
              <a:t>[Developing an innovative European Sport Tutorship model for the dual career of athletes / ESTPORT]</a:t>
            </a:r>
          </a:p>
        </p:txBody>
      </p:sp>
      <p:pic>
        <p:nvPicPr>
          <p:cNvPr id="2" name="Picture 2"/>
          <p:cNvPicPr>
            <a:picLocks noChangeAspect="1" noChangeArrowheads="1"/>
          </p:cNvPicPr>
          <p:nvPr/>
        </p:nvPicPr>
        <p:blipFill>
          <a:blip r:embed="rId2" cstate="print"/>
          <a:srcRect/>
          <a:stretch>
            <a:fillRect/>
          </a:stretch>
        </p:blipFill>
        <p:spPr bwMode="auto">
          <a:xfrm>
            <a:off x="144463" y="144463"/>
            <a:ext cx="2702715" cy="771897"/>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885776" y="8345879"/>
            <a:ext cx="2907874" cy="627881"/>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4198144" y="8201863"/>
            <a:ext cx="1275534" cy="942677"/>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print"/>
          <a:srcRect/>
          <a:stretch>
            <a:fillRect/>
          </a:stretch>
        </p:blipFill>
        <p:spPr bwMode="auto">
          <a:xfrm>
            <a:off x="5926336" y="8201863"/>
            <a:ext cx="936104" cy="936104"/>
          </a:xfrm>
          <a:prstGeom prst="rect">
            <a:avLst/>
          </a:prstGeom>
          <a:noFill/>
          <a:ln w="9525">
            <a:noFill/>
            <a:miter lim="800000"/>
            <a:headEnd/>
            <a:tailEnd/>
          </a:ln>
          <a:effectLst/>
        </p:spPr>
      </p:pic>
      <p:pic>
        <p:nvPicPr>
          <p:cNvPr id="1030" name="Picture 6"/>
          <p:cNvPicPr>
            <a:picLocks noChangeAspect="1" noChangeArrowheads="1"/>
          </p:cNvPicPr>
          <p:nvPr/>
        </p:nvPicPr>
        <p:blipFill>
          <a:blip r:embed="rId6" cstate="print"/>
          <a:srcRect/>
          <a:stretch>
            <a:fillRect/>
          </a:stretch>
        </p:blipFill>
        <p:spPr bwMode="auto">
          <a:xfrm>
            <a:off x="7294488" y="8345879"/>
            <a:ext cx="2129626" cy="648072"/>
          </a:xfrm>
          <a:prstGeom prst="rect">
            <a:avLst/>
          </a:prstGeom>
          <a:noFill/>
          <a:ln w="9525">
            <a:noFill/>
            <a:miter lim="800000"/>
            <a:headEnd/>
            <a:tailEnd/>
          </a:ln>
          <a:effectLst/>
        </p:spPr>
      </p:pic>
      <p:pic>
        <p:nvPicPr>
          <p:cNvPr id="1031" name="Picture 7"/>
          <p:cNvPicPr>
            <a:picLocks noChangeAspect="1" noChangeArrowheads="1"/>
          </p:cNvPicPr>
          <p:nvPr/>
        </p:nvPicPr>
        <p:blipFill>
          <a:blip r:embed="rId7" cstate="print"/>
          <a:srcRect/>
          <a:stretch>
            <a:fillRect/>
          </a:stretch>
        </p:blipFill>
        <p:spPr bwMode="auto">
          <a:xfrm>
            <a:off x="9949199" y="8024988"/>
            <a:ext cx="2241833" cy="1172292"/>
          </a:xfrm>
          <a:prstGeom prst="rect">
            <a:avLst/>
          </a:prstGeom>
          <a:noFill/>
          <a:ln w="9525">
            <a:noFill/>
            <a:miter lim="800000"/>
            <a:headEnd/>
            <a:tailEnd/>
          </a:ln>
          <a:effectLst/>
        </p:spPr>
      </p:pic>
      <p:sp>
        <p:nvSpPr>
          <p:cNvPr id="10" name="Text Box 25"/>
          <p:cNvSpPr txBox="1">
            <a:spLocks noChangeArrowheads="1"/>
          </p:cNvSpPr>
          <p:nvPr/>
        </p:nvSpPr>
        <p:spPr bwMode="auto">
          <a:xfrm>
            <a:off x="453728" y="1962125"/>
            <a:ext cx="12097344" cy="914411"/>
          </a:xfrm>
          <a:prstGeom prst="rect">
            <a:avLst/>
          </a:prstGeom>
          <a:noFill/>
          <a:ln w="9525">
            <a:noFill/>
            <a:miter lim="800000"/>
            <a:headEnd/>
            <a:tailEnd/>
          </a:ln>
          <a:effectLst/>
        </p:spPr>
        <p:txBody>
          <a:bodyPr wrap="square" lIns="82608" tIns="41304" rIns="82608" bIns="41304" anchor="ctr">
            <a:spAutoFit/>
          </a:bodyPr>
          <a:lstStyle/>
          <a:p>
            <a:pPr lvl="0" algn="ctr" defTabSz="825500"/>
            <a:r>
              <a:rPr lang="en-US" sz="5400" b="1" u="none" dirty="0" smtClean="0">
                <a:solidFill>
                  <a:srgbClr val="EEA900"/>
                </a:solidFill>
                <a:latin typeface="Arial" pitchFamily="34" charset="0"/>
                <a:cs typeface="Arial" pitchFamily="34" charset="0"/>
              </a:rPr>
              <a:t>Workshop 0 </a:t>
            </a:r>
          </a:p>
        </p:txBody>
      </p:sp>
      <p:pic>
        <p:nvPicPr>
          <p:cNvPr id="11" name="Picture 2"/>
          <p:cNvPicPr>
            <a:picLocks noChangeAspect="1" noChangeArrowheads="1"/>
          </p:cNvPicPr>
          <p:nvPr/>
        </p:nvPicPr>
        <p:blipFill>
          <a:blip r:embed="rId8" cstate="print"/>
          <a:srcRect/>
          <a:stretch>
            <a:fillRect/>
          </a:stretch>
        </p:blipFill>
        <p:spPr bwMode="auto">
          <a:xfrm>
            <a:off x="11542960" y="124272"/>
            <a:ext cx="1206267" cy="1130992"/>
          </a:xfrm>
          <a:prstGeom prst="rect">
            <a:avLst/>
          </a:prstGeom>
          <a:noFill/>
          <a:ln w="9525">
            <a:noFill/>
            <a:miter lim="800000"/>
            <a:headEnd/>
            <a:tailEnd/>
          </a:ln>
          <a:effectLst/>
        </p:spPr>
      </p:pic>
      <p:sp>
        <p:nvSpPr>
          <p:cNvPr id="15" name="Text Box 25"/>
          <p:cNvSpPr txBox="1">
            <a:spLocks noChangeArrowheads="1"/>
          </p:cNvSpPr>
          <p:nvPr/>
        </p:nvSpPr>
        <p:spPr bwMode="auto">
          <a:xfrm>
            <a:off x="453728" y="3004592"/>
            <a:ext cx="12097344" cy="575857"/>
          </a:xfrm>
          <a:prstGeom prst="rect">
            <a:avLst/>
          </a:prstGeom>
          <a:noFill/>
          <a:ln w="9525">
            <a:noFill/>
            <a:miter lim="800000"/>
            <a:headEnd/>
            <a:tailEnd/>
          </a:ln>
          <a:effectLst/>
        </p:spPr>
        <p:txBody>
          <a:bodyPr wrap="square" lIns="82608" tIns="41304" rIns="82608" bIns="41304" anchor="ctr">
            <a:spAutoFit/>
          </a:bodyPr>
          <a:lstStyle/>
          <a:p>
            <a:pPr lvl="0" algn="ctr" defTabSz="825500"/>
            <a:r>
              <a:rPr lang="en-US" sz="3200" u="none" dirty="0" smtClean="0">
                <a:solidFill>
                  <a:schemeClr val="tx1"/>
                </a:solidFill>
                <a:latin typeface="Arial" pitchFamily="34" charset="0"/>
                <a:cs typeface="Arial" pitchFamily="34" charset="0"/>
              </a:rPr>
              <a:t>WP1 Management and Coordination</a:t>
            </a:r>
            <a:endParaRPr lang="en-US" sz="3200" b="1" u="none" dirty="0" smtClean="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5"/>
          <p:cNvSpPr txBox="1">
            <a:spLocks noChangeArrowheads="1"/>
          </p:cNvSpPr>
          <p:nvPr/>
        </p:nvSpPr>
        <p:spPr bwMode="auto">
          <a:xfrm>
            <a:off x="381720" y="9299692"/>
            <a:ext cx="11930146" cy="329636"/>
          </a:xfrm>
          <a:prstGeom prst="rect">
            <a:avLst/>
          </a:prstGeom>
          <a:noFill/>
          <a:ln w="9525">
            <a:noFill/>
            <a:miter lim="800000"/>
            <a:headEnd/>
            <a:tailEnd/>
          </a:ln>
          <a:effectLst/>
        </p:spPr>
        <p:txBody>
          <a:bodyPr wrap="square" lIns="82608" tIns="41304" rIns="82608" bIns="41304" anchor="ctr">
            <a:spAutoFit/>
          </a:bodyPr>
          <a:lstStyle/>
          <a:p>
            <a:pPr algn="ctr" defTabSz="825500"/>
            <a:r>
              <a:rPr lang="en-US" sz="1600" u="none" dirty="0" smtClean="0">
                <a:solidFill>
                  <a:schemeClr val="tx1">
                    <a:lumMod val="65000"/>
                    <a:lumOff val="35000"/>
                  </a:schemeClr>
                </a:solidFill>
                <a:latin typeface="Arial" pitchFamily="34" charset="0"/>
                <a:cs typeface="Arial" pitchFamily="34" charset="0"/>
              </a:rPr>
              <a:t>[Developing an innovative European Sport Tutorship model for the dual career of athletes / ESTPORT]</a:t>
            </a:r>
          </a:p>
        </p:txBody>
      </p:sp>
      <p:pic>
        <p:nvPicPr>
          <p:cNvPr id="2" name="Picture 2"/>
          <p:cNvPicPr>
            <a:picLocks noChangeAspect="1" noChangeArrowheads="1"/>
          </p:cNvPicPr>
          <p:nvPr/>
        </p:nvPicPr>
        <p:blipFill>
          <a:blip r:embed="rId2" cstate="print"/>
          <a:srcRect/>
          <a:stretch>
            <a:fillRect/>
          </a:stretch>
        </p:blipFill>
        <p:spPr bwMode="auto">
          <a:xfrm>
            <a:off x="144463" y="144463"/>
            <a:ext cx="2702715" cy="771897"/>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885776" y="8345879"/>
            <a:ext cx="2907874" cy="627881"/>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4198144" y="8201863"/>
            <a:ext cx="1275534" cy="942677"/>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print"/>
          <a:srcRect/>
          <a:stretch>
            <a:fillRect/>
          </a:stretch>
        </p:blipFill>
        <p:spPr bwMode="auto">
          <a:xfrm>
            <a:off x="5926336" y="8201863"/>
            <a:ext cx="936104" cy="936104"/>
          </a:xfrm>
          <a:prstGeom prst="rect">
            <a:avLst/>
          </a:prstGeom>
          <a:noFill/>
          <a:ln w="9525">
            <a:noFill/>
            <a:miter lim="800000"/>
            <a:headEnd/>
            <a:tailEnd/>
          </a:ln>
          <a:effectLst/>
        </p:spPr>
      </p:pic>
      <p:pic>
        <p:nvPicPr>
          <p:cNvPr id="1030" name="Picture 6"/>
          <p:cNvPicPr>
            <a:picLocks noChangeAspect="1" noChangeArrowheads="1"/>
          </p:cNvPicPr>
          <p:nvPr/>
        </p:nvPicPr>
        <p:blipFill>
          <a:blip r:embed="rId6" cstate="print"/>
          <a:srcRect/>
          <a:stretch>
            <a:fillRect/>
          </a:stretch>
        </p:blipFill>
        <p:spPr bwMode="auto">
          <a:xfrm>
            <a:off x="7294488" y="8345879"/>
            <a:ext cx="2129626" cy="648072"/>
          </a:xfrm>
          <a:prstGeom prst="rect">
            <a:avLst/>
          </a:prstGeom>
          <a:noFill/>
          <a:ln w="9525">
            <a:noFill/>
            <a:miter lim="800000"/>
            <a:headEnd/>
            <a:tailEnd/>
          </a:ln>
          <a:effectLst/>
        </p:spPr>
      </p:pic>
      <p:pic>
        <p:nvPicPr>
          <p:cNvPr id="1031" name="Picture 7"/>
          <p:cNvPicPr>
            <a:picLocks noChangeAspect="1" noChangeArrowheads="1"/>
          </p:cNvPicPr>
          <p:nvPr/>
        </p:nvPicPr>
        <p:blipFill>
          <a:blip r:embed="rId7" cstate="print"/>
          <a:srcRect/>
          <a:stretch>
            <a:fillRect/>
          </a:stretch>
        </p:blipFill>
        <p:spPr bwMode="auto">
          <a:xfrm>
            <a:off x="9949199" y="8024988"/>
            <a:ext cx="2241833" cy="1172292"/>
          </a:xfrm>
          <a:prstGeom prst="rect">
            <a:avLst/>
          </a:prstGeom>
          <a:noFill/>
          <a:ln w="9525">
            <a:noFill/>
            <a:miter lim="800000"/>
            <a:headEnd/>
            <a:tailEnd/>
          </a:ln>
          <a:effectLst/>
        </p:spPr>
      </p:pic>
      <p:sp>
        <p:nvSpPr>
          <p:cNvPr id="10" name="Text Box 25"/>
          <p:cNvSpPr txBox="1">
            <a:spLocks noChangeArrowheads="1"/>
          </p:cNvSpPr>
          <p:nvPr/>
        </p:nvSpPr>
        <p:spPr bwMode="auto">
          <a:xfrm>
            <a:off x="453728" y="1564432"/>
            <a:ext cx="12097344" cy="914411"/>
          </a:xfrm>
          <a:prstGeom prst="rect">
            <a:avLst/>
          </a:prstGeom>
          <a:noFill/>
          <a:ln w="9525">
            <a:noFill/>
            <a:miter lim="800000"/>
            <a:headEnd/>
            <a:tailEnd/>
          </a:ln>
          <a:effectLst/>
        </p:spPr>
        <p:txBody>
          <a:bodyPr wrap="square" lIns="82608" tIns="41304" rIns="82608" bIns="41304" anchor="ctr">
            <a:spAutoFit/>
          </a:bodyPr>
          <a:lstStyle/>
          <a:p>
            <a:pPr lvl="0" algn="ctr" defTabSz="825500"/>
            <a:r>
              <a:rPr lang="en-US" sz="5400" b="1" u="none" dirty="0" smtClean="0">
                <a:solidFill>
                  <a:srgbClr val="EEA900"/>
                </a:solidFill>
                <a:latin typeface="Arial" pitchFamily="34" charset="0"/>
                <a:cs typeface="Arial" pitchFamily="34" charset="0"/>
              </a:rPr>
              <a:t>Brief presentation</a:t>
            </a:r>
          </a:p>
        </p:txBody>
      </p:sp>
      <p:pic>
        <p:nvPicPr>
          <p:cNvPr id="11" name="Picture 2"/>
          <p:cNvPicPr>
            <a:picLocks noChangeAspect="1" noChangeArrowheads="1"/>
          </p:cNvPicPr>
          <p:nvPr/>
        </p:nvPicPr>
        <p:blipFill>
          <a:blip r:embed="rId8" cstate="print"/>
          <a:srcRect/>
          <a:stretch>
            <a:fillRect/>
          </a:stretch>
        </p:blipFill>
        <p:spPr bwMode="auto">
          <a:xfrm>
            <a:off x="11542960" y="124272"/>
            <a:ext cx="1206267" cy="1130992"/>
          </a:xfrm>
          <a:prstGeom prst="rect">
            <a:avLst/>
          </a:prstGeom>
          <a:noFill/>
          <a:ln w="9525">
            <a:noFill/>
            <a:miter lim="800000"/>
            <a:headEnd/>
            <a:tailEnd/>
          </a:ln>
          <a:effectLst/>
        </p:spPr>
      </p:pic>
      <p:sp>
        <p:nvSpPr>
          <p:cNvPr id="15" name="Text Box 25"/>
          <p:cNvSpPr txBox="1">
            <a:spLocks noChangeArrowheads="1"/>
          </p:cNvSpPr>
          <p:nvPr/>
        </p:nvSpPr>
        <p:spPr bwMode="auto">
          <a:xfrm>
            <a:off x="453728" y="3004592"/>
            <a:ext cx="12097344" cy="4515397"/>
          </a:xfrm>
          <a:prstGeom prst="rect">
            <a:avLst/>
          </a:prstGeom>
          <a:noFill/>
          <a:ln w="9525">
            <a:noFill/>
            <a:miter lim="800000"/>
            <a:headEnd/>
            <a:tailEnd/>
          </a:ln>
          <a:effectLst/>
        </p:spPr>
        <p:txBody>
          <a:bodyPr wrap="square" lIns="82608" tIns="41304" rIns="82608" bIns="41304" anchor="ctr">
            <a:spAutoFit/>
          </a:bodyPr>
          <a:lstStyle/>
          <a:p>
            <a:pPr lvl="0" algn="ctr" defTabSz="825500"/>
            <a:r>
              <a:rPr lang="en-US" sz="3200" u="none" dirty="0" smtClean="0">
                <a:solidFill>
                  <a:schemeClr val="tx1"/>
                </a:solidFill>
                <a:latin typeface="Arial" pitchFamily="34" charset="0"/>
                <a:cs typeface="Arial" pitchFamily="34" charset="0"/>
              </a:rPr>
              <a:t>Kick off meeting</a:t>
            </a:r>
          </a:p>
          <a:p>
            <a:pPr lvl="0" algn="ctr" defTabSz="825500"/>
            <a:r>
              <a:rPr lang="en-US" sz="3200" u="none" dirty="0" smtClean="0">
                <a:solidFill>
                  <a:schemeClr val="tx1"/>
                </a:solidFill>
                <a:latin typeface="Arial" pitchFamily="34" charset="0"/>
                <a:cs typeface="Arial" pitchFamily="34" charset="0"/>
              </a:rPr>
              <a:t>Project monitoring will be developed through two (2 days) follow-up meeting after the completion of the first  and second year. Dates: January 2016 and January 2017. Places: Rome (Italy) and </a:t>
            </a:r>
            <a:r>
              <a:rPr lang="en-US" sz="3200" u="none" dirty="0" err="1" smtClean="0">
                <a:solidFill>
                  <a:schemeClr val="tx1"/>
                </a:solidFill>
                <a:latin typeface="Arial" pitchFamily="34" charset="0"/>
                <a:cs typeface="Arial" pitchFamily="34" charset="0"/>
              </a:rPr>
              <a:t>Msida</a:t>
            </a:r>
            <a:r>
              <a:rPr lang="en-US" sz="3200" u="none" dirty="0" smtClean="0">
                <a:solidFill>
                  <a:schemeClr val="tx1"/>
                </a:solidFill>
                <a:latin typeface="Arial" pitchFamily="34" charset="0"/>
                <a:cs typeface="Arial" pitchFamily="34" charset="0"/>
              </a:rPr>
              <a:t> (Malta). Participants: 2 representatives and 2 students/athletes from each partner along with 4 members from the host institution. (22). The goal is to monitor project progress during the first two years.</a:t>
            </a:r>
          </a:p>
          <a:p>
            <a:pPr lvl="0" algn="ctr" defTabSz="825500"/>
            <a:endParaRPr lang="en-US" sz="3200" u="none" dirty="0" smtClean="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5"/>
          <p:cNvSpPr txBox="1">
            <a:spLocks noChangeArrowheads="1"/>
          </p:cNvSpPr>
          <p:nvPr/>
        </p:nvSpPr>
        <p:spPr bwMode="auto">
          <a:xfrm>
            <a:off x="381720" y="9299692"/>
            <a:ext cx="11930146" cy="329636"/>
          </a:xfrm>
          <a:prstGeom prst="rect">
            <a:avLst/>
          </a:prstGeom>
          <a:noFill/>
          <a:ln w="9525">
            <a:noFill/>
            <a:miter lim="800000"/>
            <a:headEnd/>
            <a:tailEnd/>
          </a:ln>
          <a:effectLst/>
        </p:spPr>
        <p:txBody>
          <a:bodyPr wrap="square" lIns="82608" tIns="41304" rIns="82608" bIns="41304" anchor="ctr">
            <a:spAutoFit/>
          </a:bodyPr>
          <a:lstStyle/>
          <a:p>
            <a:pPr algn="ctr" defTabSz="825500"/>
            <a:r>
              <a:rPr lang="en-US" sz="1600" u="none" dirty="0" smtClean="0">
                <a:solidFill>
                  <a:schemeClr val="tx1">
                    <a:lumMod val="65000"/>
                    <a:lumOff val="35000"/>
                  </a:schemeClr>
                </a:solidFill>
                <a:latin typeface="Arial" pitchFamily="34" charset="0"/>
                <a:cs typeface="Arial" pitchFamily="34" charset="0"/>
              </a:rPr>
              <a:t>[Developing an innovative European Sport Tutorship model for the dual career of athletes / ESTPORT]</a:t>
            </a:r>
          </a:p>
        </p:txBody>
      </p:sp>
      <p:pic>
        <p:nvPicPr>
          <p:cNvPr id="2" name="Picture 2"/>
          <p:cNvPicPr>
            <a:picLocks noChangeAspect="1" noChangeArrowheads="1"/>
          </p:cNvPicPr>
          <p:nvPr/>
        </p:nvPicPr>
        <p:blipFill>
          <a:blip r:embed="rId2" cstate="print"/>
          <a:srcRect/>
          <a:stretch>
            <a:fillRect/>
          </a:stretch>
        </p:blipFill>
        <p:spPr bwMode="auto">
          <a:xfrm>
            <a:off x="144463" y="144463"/>
            <a:ext cx="2702715" cy="771897"/>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885776" y="8345879"/>
            <a:ext cx="2907874" cy="627881"/>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4198144" y="8201863"/>
            <a:ext cx="1275534" cy="942677"/>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print"/>
          <a:srcRect/>
          <a:stretch>
            <a:fillRect/>
          </a:stretch>
        </p:blipFill>
        <p:spPr bwMode="auto">
          <a:xfrm>
            <a:off x="5926336" y="8201863"/>
            <a:ext cx="936104" cy="936104"/>
          </a:xfrm>
          <a:prstGeom prst="rect">
            <a:avLst/>
          </a:prstGeom>
          <a:noFill/>
          <a:ln w="9525">
            <a:noFill/>
            <a:miter lim="800000"/>
            <a:headEnd/>
            <a:tailEnd/>
          </a:ln>
          <a:effectLst/>
        </p:spPr>
      </p:pic>
      <p:pic>
        <p:nvPicPr>
          <p:cNvPr id="1030" name="Picture 6"/>
          <p:cNvPicPr>
            <a:picLocks noChangeAspect="1" noChangeArrowheads="1"/>
          </p:cNvPicPr>
          <p:nvPr/>
        </p:nvPicPr>
        <p:blipFill>
          <a:blip r:embed="rId6" cstate="print"/>
          <a:srcRect/>
          <a:stretch>
            <a:fillRect/>
          </a:stretch>
        </p:blipFill>
        <p:spPr bwMode="auto">
          <a:xfrm>
            <a:off x="7294488" y="8345879"/>
            <a:ext cx="2129626" cy="648072"/>
          </a:xfrm>
          <a:prstGeom prst="rect">
            <a:avLst/>
          </a:prstGeom>
          <a:noFill/>
          <a:ln w="9525">
            <a:noFill/>
            <a:miter lim="800000"/>
            <a:headEnd/>
            <a:tailEnd/>
          </a:ln>
          <a:effectLst/>
        </p:spPr>
      </p:pic>
      <p:pic>
        <p:nvPicPr>
          <p:cNvPr id="1031" name="Picture 7"/>
          <p:cNvPicPr>
            <a:picLocks noChangeAspect="1" noChangeArrowheads="1"/>
          </p:cNvPicPr>
          <p:nvPr/>
        </p:nvPicPr>
        <p:blipFill>
          <a:blip r:embed="rId7" cstate="print"/>
          <a:srcRect/>
          <a:stretch>
            <a:fillRect/>
          </a:stretch>
        </p:blipFill>
        <p:spPr bwMode="auto">
          <a:xfrm>
            <a:off x="9949199" y="8024988"/>
            <a:ext cx="2241833" cy="1172292"/>
          </a:xfrm>
          <a:prstGeom prst="rect">
            <a:avLst/>
          </a:prstGeom>
          <a:noFill/>
          <a:ln w="9525">
            <a:noFill/>
            <a:miter lim="800000"/>
            <a:headEnd/>
            <a:tailEnd/>
          </a:ln>
          <a:effectLst/>
        </p:spPr>
      </p:pic>
      <p:sp>
        <p:nvSpPr>
          <p:cNvPr id="10" name="Text Box 25"/>
          <p:cNvSpPr txBox="1">
            <a:spLocks noChangeArrowheads="1"/>
          </p:cNvSpPr>
          <p:nvPr/>
        </p:nvSpPr>
        <p:spPr bwMode="auto">
          <a:xfrm>
            <a:off x="453728" y="1564432"/>
            <a:ext cx="12097344" cy="914411"/>
          </a:xfrm>
          <a:prstGeom prst="rect">
            <a:avLst/>
          </a:prstGeom>
          <a:noFill/>
          <a:ln w="9525">
            <a:noFill/>
            <a:miter lim="800000"/>
            <a:headEnd/>
            <a:tailEnd/>
          </a:ln>
          <a:effectLst/>
        </p:spPr>
        <p:txBody>
          <a:bodyPr wrap="square" lIns="82608" tIns="41304" rIns="82608" bIns="41304" anchor="ctr">
            <a:spAutoFit/>
          </a:bodyPr>
          <a:lstStyle/>
          <a:p>
            <a:pPr lvl="0" algn="ctr" defTabSz="825500"/>
            <a:r>
              <a:rPr lang="en-US" sz="5400" b="1" u="none" dirty="0" smtClean="0">
                <a:solidFill>
                  <a:srgbClr val="EEA900"/>
                </a:solidFill>
                <a:latin typeface="Arial" pitchFamily="34" charset="0"/>
                <a:cs typeface="Arial" pitchFamily="34" charset="0"/>
              </a:rPr>
              <a:t>Brief presentation (III)</a:t>
            </a:r>
          </a:p>
        </p:txBody>
      </p:sp>
      <p:pic>
        <p:nvPicPr>
          <p:cNvPr id="11" name="Picture 2"/>
          <p:cNvPicPr>
            <a:picLocks noChangeAspect="1" noChangeArrowheads="1"/>
          </p:cNvPicPr>
          <p:nvPr/>
        </p:nvPicPr>
        <p:blipFill>
          <a:blip r:embed="rId8" cstate="print"/>
          <a:srcRect/>
          <a:stretch>
            <a:fillRect/>
          </a:stretch>
        </p:blipFill>
        <p:spPr bwMode="auto">
          <a:xfrm>
            <a:off x="11542960" y="124272"/>
            <a:ext cx="1206267" cy="1130992"/>
          </a:xfrm>
          <a:prstGeom prst="rect">
            <a:avLst/>
          </a:prstGeom>
          <a:noFill/>
          <a:ln w="9525">
            <a:noFill/>
            <a:miter lim="800000"/>
            <a:headEnd/>
            <a:tailEnd/>
          </a:ln>
          <a:effectLst/>
        </p:spPr>
      </p:pic>
      <p:sp>
        <p:nvSpPr>
          <p:cNvPr id="15" name="Text Box 25"/>
          <p:cNvSpPr txBox="1">
            <a:spLocks noChangeArrowheads="1"/>
          </p:cNvSpPr>
          <p:nvPr/>
        </p:nvSpPr>
        <p:spPr bwMode="auto">
          <a:xfrm>
            <a:off x="453728" y="3004593"/>
            <a:ext cx="12097344" cy="2053185"/>
          </a:xfrm>
          <a:prstGeom prst="rect">
            <a:avLst/>
          </a:prstGeom>
          <a:noFill/>
          <a:ln w="9525">
            <a:noFill/>
            <a:miter lim="800000"/>
            <a:headEnd/>
            <a:tailEnd/>
          </a:ln>
          <a:effectLst/>
        </p:spPr>
        <p:txBody>
          <a:bodyPr wrap="square" lIns="82608" tIns="41304" rIns="82608" bIns="41304" anchor="ctr">
            <a:spAutoFit/>
          </a:bodyPr>
          <a:lstStyle/>
          <a:p>
            <a:pPr algn="ctr" defTabSz="825500"/>
            <a:r>
              <a:rPr lang="en-US" sz="3200" u="none" dirty="0" smtClean="0">
                <a:solidFill>
                  <a:schemeClr val="tx1"/>
                </a:solidFill>
              </a:rPr>
              <a:t>Final dissemination event (1 days), with the participation of partners, sport authorities, </a:t>
            </a:r>
            <a:r>
              <a:rPr lang="en-US" sz="3200" u="none" dirty="0" err="1" smtClean="0">
                <a:solidFill>
                  <a:schemeClr val="tx1"/>
                </a:solidFill>
              </a:rPr>
              <a:t>soprt</a:t>
            </a:r>
            <a:r>
              <a:rPr lang="en-US" sz="3200" u="none" dirty="0" smtClean="0">
                <a:solidFill>
                  <a:schemeClr val="tx1"/>
                </a:solidFill>
              </a:rPr>
              <a:t> organizations and other stakeholders. Place: UCAM (Spain). Dates: June 2017). sport businesses.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5"/>
          <p:cNvSpPr txBox="1">
            <a:spLocks noChangeArrowheads="1"/>
          </p:cNvSpPr>
          <p:nvPr/>
        </p:nvSpPr>
        <p:spPr bwMode="auto">
          <a:xfrm>
            <a:off x="381720" y="9299692"/>
            <a:ext cx="11930146" cy="329636"/>
          </a:xfrm>
          <a:prstGeom prst="rect">
            <a:avLst/>
          </a:prstGeom>
          <a:noFill/>
          <a:ln w="9525">
            <a:noFill/>
            <a:miter lim="800000"/>
            <a:headEnd/>
            <a:tailEnd/>
          </a:ln>
          <a:effectLst/>
        </p:spPr>
        <p:txBody>
          <a:bodyPr wrap="square" lIns="82608" tIns="41304" rIns="82608" bIns="41304" anchor="ctr">
            <a:spAutoFit/>
          </a:bodyPr>
          <a:lstStyle/>
          <a:p>
            <a:pPr algn="ctr" defTabSz="825500"/>
            <a:r>
              <a:rPr lang="en-US" sz="1600" u="none" dirty="0" smtClean="0">
                <a:solidFill>
                  <a:schemeClr val="tx1">
                    <a:lumMod val="65000"/>
                    <a:lumOff val="35000"/>
                  </a:schemeClr>
                </a:solidFill>
                <a:latin typeface="Arial" pitchFamily="34" charset="0"/>
                <a:cs typeface="Arial" pitchFamily="34" charset="0"/>
              </a:rPr>
              <a:t>[Developing an innovative European Sport Tutorship model for the dual career of athletes / ESTPORT]</a:t>
            </a:r>
          </a:p>
        </p:txBody>
      </p:sp>
      <p:pic>
        <p:nvPicPr>
          <p:cNvPr id="2" name="Picture 2"/>
          <p:cNvPicPr>
            <a:picLocks noChangeAspect="1" noChangeArrowheads="1"/>
          </p:cNvPicPr>
          <p:nvPr/>
        </p:nvPicPr>
        <p:blipFill>
          <a:blip r:embed="rId2" cstate="print"/>
          <a:srcRect/>
          <a:stretch>
            <a:fillRect/>
          </a:stretch>
        </p:blipFill>
        <p:spPr bwMode="auto">
          <a:xfrm>
            <a:off x="144463" y="144463"/>
            <a:ext cx="2702715" cy="771897"/>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885776" y="8345879"/>
            <a:ext cx="2907874" cy="627881"/>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4198144" y="8201863"/>
            <a:ext cx="1275534" cy="942677"/>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print"/>
          <a:srcRect/>
          <a:stretch>
            <a:fillRect/>
          </a:stretch>
        </p:blipFill>
        <p:spPr bwMode="auto">
          <a:xfrm>
            <a:off x="5926336" y="8201863"/>
            <a:ext cx="936104" cy="936104"/>
          </a:xfrm>
          <a:prstGeom prst="rect">
            <a:avLst/>
          </a:prstGeom>
          <a:noFill/>
          <a:ln w="9525">
            <a:noFill/>
            <a:miter lim="800000"/>
            <a:headEnd/>
            <a:tailEnd/>
          </a:ln>
          <a:effectLst/>
        </p:spPr>
      </p:pic>
      <p:pic>
        <p:nvPicPr>
          <p:cNvPr id="1030" name="Picture 6"/>
          <p:cNvPicPr>
            <a:picLocks noChangeAspect="1" noChangeArrowheads="1"/>
          </p:cNvPicPr>
          <p:nvPr/>
        </p:nvPicPr>
        <p:blipFill>
          <a:blip r:embed="rId6" cstate="print"/>
          <a:srcRect/>
          <a:stretch>
            <a:fillRect/>
          </a:stretch>
        </p:blipFill>
        <p:spPr bwMode="auto">
          <a:xfrm>
            <a:off x="7294488" y="8345879"/>
            <a:ext cx="2129626" cy="648072"/>
          </a:xfrm>
          <a:prstGeom prst="rect">
            <a:avLst/>
          </a:prstGeom>
          <a:noFill/>
          <a:ln w="9525">
            <a:noFill/>
            <a:miter lim="800000"/>
            <a:headEnd/>
            <a:tailEnd/>
          </a:ln>
          <a:effectLst/>
        </p:spPr>
      </p:pic>
      <p:pic>
        <p:nvPicPr>
          <p:cNvPr id="1031" name="Picture 7"/>
          <p:cNvPicPr>
            <a:picLocks noChangeAspect="1" noChangeArrowheads="1"/>
          </p:cNvPicPr>
          <p:nvPr/>
        </p:nvPicPr>
        <p:blipFill>
          <a:blip r:embed="rId7" cstate="print"/>
          <a:srcRect/>
          <a:stretch>
            <a:fillRect/>
          </a:stretch>
        </p:blipFill>
        <p:spPr bwMode="auto">
          <a:xfrm>
            <a:off x="9949199" y="8024988"/>
            <a:ext cx="2241833" cy="1172292"/>
          </a:xfrm>
          <a:prstGeom prst="rect">
            <a:avLst/>
          </a:prstGeom>
          <a:noFill/>
          <a:ln w="9525">
            <a:noFill/>
            <a:miter lim="800000"/>
            <a:headEnd/>
            <a:tailEnd/>
          </a:ln>
          <a:effectLst/>
        </p:spPr>
      </p:pic>
      <p:sp>
        <p:nvSpPr>
          <p:cNvPr id="10" name="Text Box 25"/>
          <p:cNvSpPr txBox="1">
            <a:spLocks noChangeArrowheads="1"/>
          </p:cNvSpPr>
          <p:nvPr/>
        </p:nvSpPr>
        <p:spPr bwMode="auto">
          <a:xfrm>
            <a:off x="453728" y="1564432"/>
            <a:ext cx="12097344" cy="914411"/>
          </a:xfrm>
          <a:prstGeom prst="rect">
            <a:avLst/>
          </a:prstGeom>
          <a:noFill/>
          <a:ln w="9525">
            <a:noFill/>
            <a:miter lim="800000"/>
            <a:headEnd/>
            <a:tailEnd/>
          </a:ln>
          <a:effectLst/>
        </p:spPr>
        <p:txBody>
          <a:bodyPr wrap="square" lIns="82608" tIns="41304" rIns="82608" bIns="41304" anchor="ctr">
            <a:spAutoFit/>
          </a:bodyPr>
          <a:lstStyle/>
          <a:p>
            <a:pPr lvl="0" algn="ctr" defTabSz="825500"/>
            <a:r>
              <a:rPr lang="en-US" sz="5400" b="1" u="none" dirty="0" smtClean="0">
                <a:solidFill>
                  <a:srgbClr val="EEA900"/>
                </a:solidFill>
                <a:latin typeface="Arial" pitchFamily="34" charset="0"/>
                <a:cs typeface="Arial" pitchFamily="34" charset="0"/>
              </a:rPr>
              <a:t>Brief presentation (II)</a:t>
            </a:r>
          </a:p>
        </p:txBody>
      </p:sp>
      <p:pic>
        <p:nvPicPr>
          <p:cNvPr id="11" name="Picture 2"/>
          <p:cNvPicPr>
            <a:picLocks noChangeAspect="1" noChangeArrowheads="1"/>
          </p:cNvPicPr>
          <p:nvPr/>
        </p:nvPicPr>
        <p:blipFill>
          <a:blip r:embed="rId8" cstate="print"/>
          <a:srcRect/>
          <a:stretch>
            <a:fillRect/>
          </a:stretch>
        </p:blipFill>
        <p:spPr bwMode="auto">
          <a:xfrm>
            <a:off x="11542960" y="124272"/>
            <a:ext cx="1206267" cy="1130992"/>
          </a:xfrm>
          <a:prstGeom prst="rect">
            <a:avLst/>
          </a:prstGeom>
          <a:noFill/>
          <a:ln w="9525">
            <a:noFill/>
            <a:miter lim="800000"/>
            <a:headEnd/>
            <a:tailEnd/>
          </a:ln>
          <a:effectLst/>
        </p:spPr>
      </p:pic>
      <p:sp>
        <p:nvSpPr>
          <p:cNvPr id="15" name="Text Box 25"/>
          <p:cNvSpPr txBox="1">
            <a:spLocks noChangeArrowheads="1"/>
          </p:cNvSpPr>
          <p:nvPr/>
        </p:nvSpPr>
        <p:spPr bwMode="auto">
          <a:xfrm>
            <a:off x="453728" y="3004593"/>
            <a:ext cx="12097344" cy="3038070"/>
          </a:xfrm>
          <a:prstGeom prst="rect">
            <a:avLst/>
          </a:prstGeom>
          <a:noFill/>
          <a:ln w="9525">
            <a:noFill/>
            <a:miter lim="800000"/>
            <a:headEnd/>
            <a:tailEnd/>
          </a:ln>
          <a:effectLst/>
        </p:spPr>
        <p:txBody>
          <a:bodyPr wrap="square" lIns="82608" tIns="41304" rIns="82608" bIns="41304" anchor="ctr">
            <a:spAutoFit/>
          </a:bodyPr>
          <a:lstStyle/>
          <a:p>
            <a:pPr algn="ctr" defTabSz="825500"/>
            <a:r>
              <a:rPr lang="en-US" sz="3200" u="none" dirty="0" smtClean="0">
                <a:solidFill>
                  <a:schemeClr val="tx1"/>
                </a:solidFill>
                <a:latin typeface="Arial" pitchFamily="34" charset="0"/>
                <a:cs typeface="Arial" pitchFamily="34" charset="0"/>
              </a:rPr>
              <a:t>Project reporting will be conducted through periodical project reports done individually by partners’ project managers, and then consolidated by the project coordinator. There will be internal reports, to be done after the completion of each semester. Participants: All partners. Dates: July 2015; January 2016;  July 2016 and January 2017.</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5"/>
          <p:cNvSpPr txBox="1">
            <a:spLocks noChangeArrowheads="1"/>
          </p:cNvSpPr>
          <p:nvPr/>
        </p:nvSpPr>
        <p:spPr bwMode="auto">
          <a:xfrm>
            <a:off x="381720" y="9299692"/>
            <a:ext cx="11930146" cy="329636"/>
          </a:xfrm>
          <a:prstGeom prst="rect">
            <a:avLst/>
          </a:prstGeom>
          <a:noFill/>
          <a:ln w="9525">
            <a:noFill/>
            <a:miter lim="800000"/>
            <a:headEnd/>
            <a:tailEnd/>
          </a:ln>
          <a:effectLst/>
        </p:spPr>
        <p:txBody>
          <a:bodyPr wrap="square" lIns="82608" tIns="41304" rIns="82608" bIns="41304" anchor="ctr">
            <a:spAutoFit/>
          </a:bodyPr>
          <a:lstStyle/>
          <a:p>
            <a:pPr algn="ctr" defTabSz="825500"/>
            <a:r>
              <a:rPr lang="en-US" sz="1600" u="none" dirty="0" smtClean="0">
                <a:solidFill>
                  <a:schemeClr val="tx1">
                    <a:lumMod val="65000"/>
                    <a:lumOff val="35000"/>
                  </a:schemeClr>
                </a:solidFill>
                <a:latin typeface="Arial" pitchFamily="34" charset="0"/>
                <a:cs typeface="Arial" pitchFamily="34" charset="0"/>
              </a:rPr>
              <a:t>[Developing an innovative European Sport Tutorship model for the dual career of athletes / ESTPORT]</a:t>
            </a:r>
          </a:p>
        </p:txBody>
      </p:sp>
      <p:pic>
        <p:nvPicPr>
          <p:cNvPr id="2" name="Picture 2"/>
          <p:cNvPicPr>
            <a:picLocks noChangeAspect="1" noChangeArrowheads="1"/>
          </p:cNvPicPr>
          <p:nvPr/>
        </p:nvPicPr>
        <p:blipFill>
          <a:blip r:embed="rId2" cstate="print"/>
          <a:srcRect/>
          <a:stretch>
            <a:fillRect/>
          </a:stretch>
        </p:blipFill>
        <p:spPr bwMode="auto">
          <a:xfrm>
            <a:off x="144463" y="144463"/>
            <a:ext cx="2702715" cy="771897"/>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885776" y="8345879"/>
            <a:ext cx="2907874" cy="627881"/>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4198144" y="8201863"/>
            <a:ext cx="1275534" cy="942677"/>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print"/>
          <a:srcRect/>
          <a:stretch>
            <a:fillRect/>
          </a:stretch>
        </p:blipFill>
        <p:spPr bwMode="auto">
          <a:xfrm>
            <a:off x="5926336" y="8201863"/>
            <a:ext cx="936104" cy="936104"/>
          </a:xfrm>
          <a:prstGeom prst="rect">
            <a:avLst/>
          </a:prstGeom>
          <a:noFill/>
          <a:ln w="9525">
            <a:noFill/>
            <a:miter lim="800000"/>
            <a:headEnd/>
            <a:tailEnd/>
          </a:ln>
          <a:effectLst/>
        </p:spPr>
      </p:pic>
      <p:pic>
        <p:nvPicPr>
          <p:cNvPr id="1030" name="Picture 6"/>
          <p:cNvPicPr>
            <a:picLocks noChangeAspect="1" noChangeArrowheads="1"/>
          </p:cNvPicPr>
          <p:nvPr/>
        </p:nvPicPr>
        <p:blipFill>
          <a:blip r:embed="rId6" cstate="print"/>
          <a:srcRect/>
          <a:stretch>
            <a:fillRect/>
          </a:stretch>
        </p:blipFill>
        <p:spPr bwMode="auto">
          <a:xfrm>
            <a:off x="7294488" y="8345879"/>
            <a:ext cx="2129626" cy="648072"/>
          </a:xfrm>
          <a:prstGeom prst="rect">
            <a:avLst/>
          </a:prstGeom>
          <a:noFill/>
          <a:ln w="9525">
            <a:noFill/>
            <a:miter lim="800000"/>
            <a:headEnd/>
            <a:tailEnd/>
          </a:ln>
          <a:effectLst/>
        </p:spPr>
      </p:pic>
      <p:pic>
        <p:nvPicPr>
          <p:cNvPr id="1031" name="Picture 7"/>
          <p:cNvPicPr>
            <a:picLocks noChangeAspect="1" noChangeArrowheads="1"/>
          </p:cNvPicPr>
          <p:nvPr/>
        </p:nvPicPr>
        <p:blipFill>
          <a:blip r:embed="rId7" cstate="print"/>
          <a:srcRect/>
          <a:stretch>
            <a:fillRect/>
          </a:stretch>
        </p:blipFill>
        <p:spPr bwMode="auto">
          <a:xfrm>
            <a:off x="9949199" y="8024988"/>
            <a:ext cx="2241833" cy="1172292"/>
          </a:xfrm>
          <a:prstGeom prst="rect">
            <a:avLst/>
          </a:prstGeom>
          <a:noFill/>
          <a:ln w="9525">
            <a:noFill/>
            <a:miter lim="800000"/>
            <a:headEnd/>
            <a:tailEnd/>
          </a:ln>
          <a:effectLst/>
        </p:spPr>
      </p:pic>
      <p:sp>
        <p:nvSpPr>
          <p:cNvPr id="10" name="Text Box 25"/>
          <p:cNvSpPr txBox="1">
            <a:spLocks noChangeArrowheads="1"/>
          </p:cNvSpPr>
          <p:nvPr/>
        </p:nvSpPr>
        <p:spPr bwMode="auto">
          <a:xfrm>
            <a:off x="381720" y="1564432"/>
            <a:ext cx="12097344" cy="914411"/>
          </a:xfrm>
          <a:prstGeom prst="rect">
            <a:avLst/>
          </a:prstGeom>
          <a:noFill/>
          <a:ln w="9525">
            <a:noFill/>
            <a:miter lim="800000"/>
            <a:headEnd/>
            <a:tailEnd/>
          </a:ln>
          <a:effectLst/>
        </p:spPr>
        <p:txBody>
          <a:bodyPr wrap="square" lIns="82608" tIns="41304" rIns="82608" bIns="41304" anchor="ctr">
            <a:spAutoFit/>
          </a:bodyPr>
          <a:lstStyle/>
          <a:p>
            <a:pPr lvl="0" algn="ctr" defTabSz="825500"/>
            <a:r>
              <a:rPr lang="en-US" sz="5400" b="1" u="none" dirty="0" smtClean="0">
                <a:solidFill>
                  <a:srgbClr val="EEA900"/>
                </a:solidFill>
                <a:latin typeface="Arial" pitchFamily="34" charset="0"/>
                <a:cs typeface="Arial" pitchFamily="34" charset="0"/>
              </a:rPr>
              <a:t>Guided questions</a:t>
            </a:r>
          </a:p>
        </p:txBody>
      </p:sp>
      <p:pic>
        <p:nvPicPr>
          <p:cNvPr id="11" name="Picture 2"/>
          <p:cNvPicPr>
            <a:picLocks noChangeAspect="1" noChangeArrowheads="1"/>
          </p:cNvPicPr>
          <p:nvPr/>
        </p:nvPicPr>
        <p:blipFill>
          <a:blip r:embed="rId8" cstate="print"/>
          <a:srcRect/>
          <a:stretch>
            <a:fillRect/>
          </a:stretch>
        </p:blipFill>
        <p:spPr bwMode="auto">
          <a:xfrm>
            <a:off x="11542960" y="124272"/>
            <a:ext cx="1206267" cy="1130992"/>
          </a:xfrm>
          <a:prstGeom prst="rect">
            <a:avLst/>
          </a:prstGeom>
          <a:noFill/>
          <a:ln w="9525">
            <a:noFill/>
            <a:miter lim="800000"/>
            <a:headEnd/>
            <a:tailEnd/>
          </a:ln>
          <a:effectLst/>
        </p:spPr>
      </p:pic>
      <p:sp>
        <p:nvSpPr>
          <p:cNvPr id="15" name="Text Box 25"/>
          <p:cNvSpPr txBox="1">
            <a:spLocks noChangeArrowheads="1"/>
          </p:cNvSpPr>
          <p:nvPr/>
        </p:nvSpPr>
        <p:spPr bwMode="auto">
          <a:xfrm>
            <a:off x="1317824" y="3039639"/>
            <a:ext cx="10441160" cy="2053185"/>
          </a:xfrm>
          <a:prstGeom prst="rect">
            <a:avLst/>
          </a:prstGeom>
          <a:noFill/>
          <a:ln w="9525">
            <a:noFill/>
            <a:miter lim="800000"/>
            <a:headEnd/>
            <a:tailEnd/>
          </a:ln>
          <a:effectLst/>
        </p:spPr>
        <p:txBody>
          <a:bodyPr wrap="square" lIns="82608" tIns="41304" rIns="82608" bIns="41304" anchor="ctr">
            <a:spAutoFit/>
          </a:bodyPr>
          <a:lstStyle/>
          <a:p>
            <a:pPr defTabSz="825500"/>
            <a:r>
              <a:rPr lang="en-US" sz="3200" u="none" dirty="0" smtClean="0">
                <a:solidFill>
                  <a:schemeClr val="tx1"/>
                </a:solidFill>
                <a:latin typeface="Arial" pitchFamily="34" charset="0"/>
                <a:cs typeface="Arial" pitchFamily="34" charset="0"/>
              </a:rPr>
              <a:t>1) Possibilities in your University to reach this goal</a:t>
            </a:r>
          </a:p>
          <a:p>
            <a:pPr defTabSz="825500"/>
            <a:r>
              <a:rPr lang="en-US" sz="3200" u="none" dirty="0" smtClean="0">
                <a:solidFill>
                  <a:schemeClr val="tx1"/>
                </a:solidFill>
                <a:latin typeface="Arial" pitchFamily="34" charset="0"/>
                <a:cs typeface="Arial" pitchFamily="34" charset="0"/>
              </a:rPr>
              <a:t>2) Specific examples to make a pilot stance (student-athletes and coaches)</a:t>
            </a:r>
          </a:p>
          <a:p>
            <a:pPr defTabSz="825500"/>
            <a:r>
              <a:rPr lang="en-US" sz="3200" u="none" dirty="0" smtClean="0">
                <a:solidFill>
                  <a:schemeClr val="tx1"/>
                </a:solidFill>
                <a:latin typeface="Arial" pitchFamily="34" charset="0"/>
                <a:cs typeface="Arial" pitchFamily="34" charset="0"/>
              </a:rPr>
              <a:t>3) Other issues and comments?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lantilla CAFD">
  <a:themeElements>
    <a:clrScheme name="">
      <a:dk1>
        <a:srgbClr val="000000"/>
      </a:dk1>
      <a:lt1>
        <a:srgbClr val="FFFFFF"/>
      </a:lt1>
      <a:dk2>
        <a:srgbClr val="000000"/>
      </a:dk2>
      <a:lt2>
        <a:srgbClr val="808080"/>
      </a:lt2>
      <a:accent1>
        <a:srgbClr val="EF8A1C"/>
      </a:accent1>
      <a:accent2>
        <a:srgbClr val="333399"/>
      </a:accent2>
      <a:accent3>
        <a:srgbClr val="FFFFFF"/>
      </a:accent3>
      <a:accent4>
        <a:srgbClr val="000000"/>
      </a:accent4>
      <a:accent5>
        <a:srgbClr val="F6C4AB"/>
      </a:accent5>
      <a:accent6>
        <a:srgbClr val="2D2D8A"/>
      </a:accent6>
      <a:hlink>
        <a:srgbClr val="009999"/>
      </a:hlink>
      <a:folHlink>
        <a:srgbClr val="99CC00"/>
      </a:folHlink>
    </a:clrScheme>
    <a:fontScheme name="Default - Diapositiva de título">
      <a:majorFont>
        <a:latin typeface="Calibri"/>
        <a:ea typeface="ヒラギノ角ゴ ProN W3"/>
        <a:cs typeface="ヒラギノ角ゴ ProN W3"/>
      </a:majorFont>
      <a:minorFont>
        <a:latin typeface="Calibri"/>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EF8A1C"/>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solidFill>
          <a:srgbClr val="EF8A1C"/>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Default - Diapositiva de títul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1665</TotalTime>
  <Pages>0</Pages>
  <Words>311</Words>
  <Characters>0</Characters>
  <Application>Microsoft Office PowerPoint</Application>
  <PresentationFormat>Custom</PresentationFormat>
  <Lines>0</Lines>
  <Paragraphs>20</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ＭＳ Ｐゴシック</vt:lpstr>
      <vt:lpstr>Arial</vt:lpstr>
      <vt:lpstr>Calibri</vt:lpstr>
      <vt:lpstr>Gill Sans</vt:lpstr>
      <vt:lpstr>ヒラギノ角ゴ ProN W3</vt:lpstr>
      <vt:lpstr>Plantilla CAFD</vt:lpstr>
      <vt:lpstr>PowerPoint Presentation</vt:lpstr>
      <vt:lpstr>PowerPoint Presentation</vt:lpstr>
      <vt:lpstr>PowerPoint Presentation</vt:lpstr>
      <vt:lpstr>PowerPoint Presentation</vt:lpstr>
      <vt:lpstr>PowerPoint Presentation</vt:lpstr>
      <vt:lpstr>PowerPoint Presentation</vt:lpstr>
    </vt:vector>
  </TitlesOfParts>
  <Company>API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23007995</dc:creator>
  <cp:lastModifiedBy>Gosia Kuklinaska</cp:lastModifiedBy>
  <cp:revision>175</cp:revision>
  <dcterms:created xsi:type="dcterms:W3CDTF">2011-10-11T10:43:48Z</dcterms:created>
  <dcterms:modified xsi:type="dcterms:W3CDTF">2016-09-22T16:12:10Z</dcterms:modified>
</cp:coreProperties>
</file>