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5.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52" r:id="rId2"/>
    <p:sldMasterId id="2147483664" r:id="rId3"/>
    <p:sldMasterId id="2147483676" r:id="rId4"/>
    <p:sldMasterId id="2147483688" r:id="rId5"/>
    <p:sldMasterId id="2147483700" r:id="rId6"/>
  </p:sldMasterIdLst>
  <p:notesMasterIdLst>
    <p:notesMasterId r:id="rId38"/>
  </p:notesMasterIdLst>
  <p:handoutMasterIdLst>
    <p:handoutMasterId r:id="rId39"/>
  </p:handoutMasterIdLst>
  <p:sldIdLst>
    <p:sldId id="338" r:id="rId7"/>
    <p:sldId id="345" r:id="rId8"/>
    <p:sldId id="347" r:id="rId9"/>
    <p:sldId id="343" r:id="rId10"/>
    <p:sldId id="344" r:id="rId11"/>
    <p:sldId id="349" r:id="rId12"/>
    <p:sldId id="348" r:id="rId13"/>
    <p:sldId id="346" r:id="rId14"/>
    <p:sldId id="350" r:id="rId15"/>
    <p:sldId id="351" r:id="rId16"/>
    <p:sldId id="352" r:id="rId17"/>
    <p:sldId id="355" r:id="rId18"/>
    <p:sldId id="356" r:id="rId19"/>
    <p:sldId id="357" r:id="rId20"/>
    <p:sldId id="358" r:id="rId21"/>
    <p:sldId id="359" r:id="rId22"/>
    <p:sldId id="353" r:id="rId23"/>
    <p:sldId id="360" r:id="rId24"/>
    <p:sldId id="361" r:id="rId25"/>
    <p:sldId id="363" r:id="rId26"/>
    <p:sldId id="362" r:id="rId27"/>
    <p:sldId id="364" r:id="rId28"/>
    <p:sldId id="367" r:id="rId29"/>
    <p:sldId id="354" r:id="rId30"/>
    <p:sldId id="371" r:id="rId31"/>
    <p:sldId id="365" r:id="rId32"/>
    <p:sldId id="366" r:id="rId33"/>
    <p:sldId id="368" r:id="rId34"/>
    <p:sldId id="373" r:id="rId35"/>
    <p:sldId id="370" r:id="rId36"/>
    <p:sldId id="369" r:id="rId37"/>
  </p:sldIdLst>
  <p:sldSz cx="13004800" cy="9753600"/>
  <p:notesSz cx="6797675" cy="9874250"/>
  <p:defaultTextStyle>
    <a:defPPr>
      <a:defRPr lang="en-US"/>
    </a:defPPr>
    <a:lvl1pPr algn="l" rtl="0" fontAlgn="base">
      <a:spcBef>
        <a:spcPct val="0"/>
      </a:spcBef>
      <a:spcAft>
        <a:spcPct val="0"/>
      </a:spcAft>
      <a:defRPr sz="1400" u="sng" kern="1200">
        <a:solidFill>
          <a:srgbClr val="000000"/>
        </a:solidFill>
        <a:latin typeface="Gill Sans" charset="0"/>
        <a:ea typeface="ヒラギノ角ゴ ProN W3" charset="-128"/>
        <a:cs typeface="+mn-cs"/>
        <a:sym typeface="Gill Sans" charset="0"/>
      </a:defRPr>
    </a:lvl1pPr>
    <a:lvl2pPr marL="457176" algn="l" rtl="0" fontAlgn="base">
      <a:spcBef>
        <a:spcPct val="0"/>
      </a:spcBef>
      <a:spcAft>
        <a:spcPct val="0"/>
      </a:spcAft>
      <a:defRPr sz="1400" u="sng" kern="1200">
        <a:solidFill>
          <a:srgbClr val="000000"/>
        </a:solidFill>
        <a:latin typeface="Gill Sans" charset="0"/>
        <a:ea typeface="ヒラギノ角ゴ ProN W3" charset="-128"/>
        <a:cs typeface="+mn-cs"/>
        <a:sym typeface="Gill Sans" charset="0"/>
      </a:defRPr>
    </a:lvl2pPr>
    <a:lvl3pPr marL="914354" algn="l" rtl="0" fontAlgn="base">
      <a:spcBef>
        <a:spcPct val="0"/>
      </a:spcBef>
      <a:spcAft>
        <a:spcPct val="0"/>
      </a:spcAft>
      <a:defRPr sz="1400" u="sng" kern="1200">
        <a:solidFill>
          <a:srgbClr val="000000"/>
        </a:solidFill>
        <a:latin typeface="Gill Sans" charset="0"/>
        <a:ea typeface="ヒラギノ角ゴ ProN W3" charset="-128"/>
        <a:cs typeface="+mn-cs"/>
        <a:sym typeface="Gill Sans" charset="0"/>
      </a:defRPr>
    </a:lvl3pPr>
    <a:lvl4pPr marL="1371530" algn="l" rtl="0" fontAlgn="base">
      <a:spcBef>
        <a:spcPct val="0"/>
      </a:spcBef>
      <a:spcAft>
        <a:spcPct val="0"/>
      </a:spcAft>
      <a:defRPr sz="1400" u="sng" kern="1200">
        <a:solidFill>
          <a:srgbClr val="000000"/>
        </a:solidFill>
        <a:latin typeface="Gill Sans" charset="0"/>
        <a:ea typeface="ヒラギノ角ゴ ProN W3" charset="-128"/>
        <a:cs typeface="+mn-cs"/>
        <a:sym typeface="Gill Sans" charset="0"/>
      </a:defRPr>
    </a:lvl4pPr>
    <a:lvl5pPr marL="1828706" algn="l" rtl="0" fontAlgn="base">
      <a:spcBef>
        <a:spcPct val="0"/>
      </a:spcBef>
      <a:spcAft>
        <a:spcPct val="0"/>
      </a:spcAft>
      <a:defRPr sz="1400" u="sng" kern="1200">
        <a:solidFill>
          <a:srgbClr val="000000"/>
        </a:solidFill>
        <a:latin typeface="Gill Sans" charset="0"/>
        <a:ea typeface="ヒラギノ角ゴ ProN W3" charset="-128"/>
        <a:cs typeface="+mn-cs"/>
        <a:sym typeface="Gill Sans" charset="0"/>
      </a:defRPr>
    </a:lvl5pPr>
    <a:lvl6pPr marL="2285884" algn="l" defTabSz="914354" rtl="0" eaLnBrk="1" latinLnBrk="0" hangingPunct="1">
      <a:defRPr sz="1400" u="sng" kern="1200">
        <a:solidFill>
          <a:srgbClr val="000000"/>
        </a:solidFill>
        <a:latin typeface="Gill Sans" charset="0"/>
        <a:ea typeface="ヒラギノ角ゴ ProN W3" charset="-128"/>
        <a:cs typeface="+mn-cs"/>
        <a:sym typeface="Gill Sans" charset="0"/>
      </a:defRPr>
    </a:lvl6pPr>
    <a:lvl7pPr marL="2743060" algn="l" defTabSz="914354" rtl="0" eaLnBrk="1" latinLnBrk="0" hangingPunct="1">
      <a:defRPr sz="1400" u="sng" kern="1200">
        <a:solidFill>
          <a:srgbClr val="000000"/>
        </a:solidFill>
        <a:latin typeface="Gill Sans" charset="0"/>
        <a:ea typeface="ヒラギノ角ゴ ProN W3" charset="-128"/>
        <a:cs typeface="+mn-cs"/>
        <a:sym typeface="Gill Sans" charset="0"/>
      </a:defRPr>
    </a:lvl7pPr>
    <a:lvl8pPr marL="3200236" algn="l" defTabSz="914354" rtl="0" eaLnBrk="1" latinLnBrk="0" hangingPunct="1">
      <a:defRPr sz="1400" u="sng" kern="1200">
        <a:solidFill>
          <a:srgbClr val="000000"/>
        </a:solidFill>
        <a:latin typeface="Gill Sans" charset="0"/>
        <a:ea typeface="ヒラギノ角ゴ ProN W3" charset="-128"/>
        <a:cs typeface="+mn-cs"/>
        <a:sym typeface="Gill Sans" charset="0"/>
      </a:defRPr>
    </a:lvl8pPr>
    <a:lvl9pPr marL="3657413" algn="l" defTabSz="914354" rtl="0" eaLnBrk="1" latinLnBrk="0" hangingPunct="1">
      <a:defRPr sz="1400" u="sng" kern="1200">
        <a:solidFill>
          <a:srgbClr val="000000"/>
        </a:solidFill>
        <a:latin typeface="Gill Sans" charset="0"/>
        <a:ea typeface="ヒラギノ角ゴ ProN W3" charset="-128"/>
        <a:cs typeface="+mn-cs"/>
        <a:sym typeface="Gill Sans"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BEBE"/>
    <a:srgbClr val="EEA900"/>
    <a:srgbClr val="004379"/>
    <a:srgbClr val="FF66FF"/>
    <a:srgbClr val="96321E"/>
    <a:srgbClr val="00FF00"/>
    <a:srgbClr val="5ABEF0"/>
    <a:srgbClr val="003200"/>
    <a:srgbClr val="CDE6C3"/>
    <a:srgbClr val="F096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709" autoAdjust="0"/>
  </p:normalViewPr>
  <p:slideViewPr>
    <p:cSldViewPr>
      <p:cViewPr varScale="1">
        <p:scale>
          <a:sx n="78" d="100"/>
          <a:sy n="78" d="100"/>
        </p:scale>
        <p:origin x="1638" y="102"/>
      </p:cViewPr>
      <p:guideLst>
        <p:guide orient="horz" pos="3072"/>
        <p:guide pos="409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130" y="-90"/>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2 Marcador de fecha"/>
          <p:cNvSpPr>
            <a:spLocks noGrp="1"/>
          </p:cNvSpPr>
          <p:nvPr>
            <p:ph type="dt" sz="quarter" idx="1"/>
          </p:nvPr>
        </p:nvSpPr>
        <p:spPr bwMode="auto">
          <a:xfrm>
            <a:off x="3812292" y="73518"/>
            <a:ext cx="2945862" cy="493176"/>
          </a:xfrm>
          <a:prstGeom prst="rect">
            <a:avLst/>
          </a:prstGeom>
          <a:noFill/>
          <a:ln w="9525">
            <a:noFill/>
            <a:miter lim="800000"/>
            <a:headEnd/>
            <a:tailEnd/>
          </a:ln>
        </p:spPr>
        <p:txBody>
          <a:bodyPr vert="horz" wrap="square" lIns="95264" tIns="47632" rIns="95264" bIns="47632" numCol="1" anchor="t" anchorCtr="0" compatLnSpc="1">
            <a:prstTxWarp prst="textNoShape">
              <a:avLst/>
            </a:prstTxWarp>
          </a:bodyPr>
          <a:lstStyle>
            <a:lvl1pPr algn="r" defTabSz="952759">
              <a:defRPr sz="1300" u="none"/>
            </a:lvl1pPr>
          </a:lstStyle>
          <a:p>
            <a:fld id="{A1D4FBBD-137E-44FF-B7D0-8E70AA5805CE}" type="datetimeFigureOut">
              <a:rPr lang="es-ES"/>
              <a:pPr/>
              <a:t>22/09/2016</a:t>
            </a:fld>
            <a:endParaRPr lang="es-ES"/>
          </a:p>
        </p:txBody>
      </p:sp>
      <p:sp>
        <p:nvSpPr>
          <p:cNvPr id="5" name="4 Marcador de número de diapositiva"/>
          <p:cNvSpPr>
            <a:spLocks noGrp="1"/>
          </p:cNvSpPr>
          <p:nvPr>
            <p:ph type="sldNum" sz="quarter" idx="3"/>
          </p:nvPr>
        </p:nvSpPr>
        <p:spPr bwMode="auto">
          <a:xfrm>
            <a:off x="3812292" y="9244761"/>
            <a:ext cx="2945862" cy="493176"/>
          </a:xfrm>
          <a:prstGeom prst="rect">
            <a:avLst/>
          </a:prstGeom>
          <a:noFill/>
          <a:ln w="9525">
            <a:noFill/>
            <a:miter lim="800000"/>
            <a:headEnd/>
            <a:tailEnd/>
          </a:ln>
        </p:spPr>
        <p:txBody>
          <a:bodyPr vert="horz" wrap="square" lIns="95264" tIns="47632" rIns="95264" bIns="47632" numCol="1" anchor="b" anchorCtr="0" compatLnSpc="1">
            <a:prstTxWarp prst="textNoShape">
              <a:avLst/>
            </a:prstTxWarp>
          </a:bodyPr>
          <a:lstStyle>
            <a:lvl1pPr algn="r" defTabSz="952759">
              <a:defRPr sz="1300" u="none"/>
            </a:lvl1pPr>
          </a:lstStyle>
          <a:p>
            <a:fld id="{E122DD2B-BE30-4B6F-A993-6409B9C5AD45}" type="slidenum">
              <a:rPr lang="es-ES"/>
              <a:pPr/>
              <a:t>‹#›</a:t>
            </a:fld>
            <a:endParaRPr lang="es-ES"/>
          </a:p>
        </p:txBody>
      </p:sp>
      <p:pic>
        <p:nvPicPr>
          <p:cNvPr id="5125" name="Picture 5" descr="logotiposencillo2-01"/>
          <p:cNvPicPr>
            <a:picLocks noChangeAspect="1" noChangeArrowheads="1"/>
          </p:cNvPicPr>
          <p:nvPr/>
        </p:nvPicPr>
        <p:blipFill>
          <a:blip r:embed="rId2" cstate="print"/>
          <a:srcRect/>
          <a:stretch>
            <a:fillRect/>
          </a:stretch>
        </p:blipFill>
        <p:spPr bwMode="auto">
          <a:xfrm>
            <a:off x="0" y="0"/>
            <a:ext cx="2985383" cy="559036"/>
          </a:xfrm>
          <a:prstGeom prst="rect">
            <a:avLst/>
          </a:prstGeom>
          <a:noFill/>
        </p:spPr>
      </p:pic>
    </p:spTree>
    <p:extLst>
      <p:ext uri="{BB962C8B-B14F-4D97-AF65-F5344CB8AC3E}">
        <p14:creationId xmlns:p14="http://schemas.microsoft.com/office/powerpoint/2010/main" val="16052278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5" name="Rectangle 3"/>
          <p:cNvSpPr>
            <a:spLocks noGrp="1" noChangeArrowheads="1"/>
          </p:cNvSpPr>
          <p:nvPr>
            <p:ph type="dt" idx="1"/>
          </p:nvPr>
        </p:nvSpPr>
        <p:spPr bwMode="auto">
          <a:xfrm>
            <a:off x="3812292" y="1"/>
            <a:ext cx="2945862" cy="493176"/>
          </a:xfrm>
          <a:prstGeom prst="rect">
            <a:avLst/>
          </a:prstGeom>
          <a:noFill/>
          <a:ln w="9525">
            <a:noFill/>
            <a:miter lim="800000"/>
            <a:headEnd/>
            <a:tailEnd/>
          </a:ln>
          <a:effectLst/>
        </p:spPr>
        <p:txBody>
          <a:bodyPr vert="horz" wrap="square" lIns="87947" tIns="43973" rIns="87947" bIns="43973" numCol="1" anchor="t" anchorCtr="0" compatLnSpc="1">
            <a:prstTxWarp prst="textNoShape">
              <a:avLst/>
            </a:prstTxWarp>
          </a:bodyPr>
          <a:lstStyle>
            <a:lvl1pPr algn="r" eaLnBrk="0" hangingPunct="0">
              <a:defRPr sz="1200" u="none"/>
            </a:lvl1pPr>
          </a:lstStyle>
          <a:p>
            <a:fld id="{5C00CF93-9A6D-4000-B716-CDBB49D538E6}" type="datetimeFigureOut">
              <a:rPr lang="es-ES"/>
              <a:pPr/>
              <a:t>22/09/2016</a:t>
            </a:fld>
            <a:endParaRPr lang="es-ES"/>
          </a:p>
        </p:txBody>
      </p:sp>
      <p:sp>
        <p:nvSpPr>
          <p:cNvPr id="18436" name="Rectangle 4"/>
          <p:cNvSpPr>
            <a:spLocks noGrp="1" noRot="1" noChangeAspect="1" noChangeArrowheads="1" noTextEdit="1"/>
          </p:cNvSpPr>
          <p:nvPr>
            <p:ph type="sldImg" idx="2"/>
          </p:nvPr>
        </p:nvSpPr>
        <p:spPr bwMode="auto">
          <a:xfrm>
            <a:off x="931863" y="741363"/>
            <a:ext cx="4935537" cy="3702050"/>
          </a:xfrm>
          <a:prstGeom prst="rect">
            <a:avLst/>
          </a:prstGeom>
          <a:noFill/>
          <a:ln w="9525">
            <a:solidFill>
              <a:srgbClr val="000000"/>
            </a:solidFill>
            <a:miter lim="800000"/>
            <a:headEnd/>
            <a:tailEnd/>
          </a:ln>
          <a:effectLst/>
        </p:spPr>
      </p:sp>
      <p:sp>
        <p:nvSpPr>
          <p:cNvPr id="18437" name="Rectangle 5"/>
          <p:cNvSpPr>
            <a:spLocks noGrp="1" noChangeArrowheads="1"/>
          </p:cNvSpPr>
          <p:nvPr>
            <p:ph type="body" sz="quarter" idx="3"/>
          </p:nvPr>
        </p:nvSpPr>
        <p:spPr bwMode="auto">
          <a:xfrm>
            <a:off x="679464" y="4689771"/>
            <a:ext cx="5438748" cy="4443183"/>
          </a:xfrm>
          <a:prstGeom prst="rect">
            <a:avLst/>
          </a:prstGeom>
          <a:noFill/>
          <a:ln w="9525">
            <a:noFill/>
            <a:miter lim="800000"/>
            <a:headEnd/>
            <a:tailEnd/>
          </a:ln>
          <a:effectLst/>
        </p:spPr>
        <p:txBody>
          <a:bodyPr vert="horz" wrap="square" lIns="87947" tIns="43973" rIns="87947" bIns="43973"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8438" name="Rectangle 6"/>
          <p:cNvSpPr>
            <a:spLocks noGrp="1" noChangeArrowheads="1"/>
          </p:cNvSpPr>
          <p:nvPr>
            <p:ph type="ftr" sz="quarter" idx="4"/>
          </p:nvPr>
        </p:nvSpPr>
        <p:spPr bwMode="auto">
          <a:xfrm>
            <a:off x="39522" y="9379542"/>
            <a:ext cx="2945862" cy="493176"/>
          </a:xfrm>
          <a:prstGeom prst="rect">
            <a:avLst/>
          </a:prstGeom>
          <a:noFill/>
          <a:ln w="9525">
            <a:noFill/>
            <a:miter lim="800000"/>
            <a:headEnd/>
            <a:tailEnd/>
          </a:ln>
          <a:effectLst/>
        </p:spPr>
        <p:txBody>
          <a:bodyPr vert="horz" wrap="square" lIns="87947" tIns="43973" rIns="87947" bIns="43973" numCol="1" anchor="b" anchorCtr="0" compatLnSpc="1">
            <a:prstTxWarp prst="textNoShape">
              <a:avLst/>
            </a:prstTxWarp>
          </a:bodyPr>
          <a:lstStyle>
            <a:lvl1pPr eaLnBrk="0" hangingPunct="0">
              <a:defRPr sz="1200"/>
            </a:lvl1pPr>
          </a:lstStyle>
          <a:p>
            <a:endParaRPr lang="es-ES"/>
          </a:p>
        </p:txBody>
      </p:sp>
      <p:sp>
        <p:nvSpPr>
          <p:cNvPr id="18439" name="Rectangle 7"/>
          <p:cNvSpPr>
            <a:spLocks noGrp="1" noChangeArrowheads="1"/>
          </p:cNvSpPr>
          <p:nvPr>
            <p:ph type="sldNum" sz="quarter" idx="5"/>
          </p:nvPr>
        </p:nvSpPr>
        <p:spPr bwMode="auto">
          <a:xfrm>
            <a:off x="3812292" y="9379542"/>
            <a:ext cx="2945862" cy="493176"/>
          </a:xfrm>
          <a:prstGeom prst="rect">
            <a:avLst/>
          </a:prstGeom>
          <a:noFill/>
          <a:ln w="9525">
            <a:noFill/>
            <a:miter lim="800000"/>
            <a:headEnd/>
            <a:tailEnd/>
          </a:ln>
          <a:effectLst/>
        </p:spPr>
        <p:txBody>
          <a:bodyPr vert="horz" wrap="square" lIns="87947" tIns="43973" rIns="87947" bIns="43973" numCol="1" anchor="b" anchorCtr="0" compatLnSpc="1">
            <a:prstTxWarp prst="textNoShape">
              <a:avLst/>
            </a:prstTxWarp>
          </a:bodyPr>
          <a:lstStyle>
            <a:lvl1pPr algn="r" eaLnBrk="0" hangingPunct="0">
              <a:defRPr sz="1200" u="none"/>
            </a:lvl1pPr>
          </a:lstStyle>
          <a:p>
            <a:fld id="{1E014DBF-882C-4D1C-B057-AA6CD0DFFC16}" type="slidenum">
              <a:rPr lang="es-ES"/>
              <a:pPr/>
              <a:t>‹#›</a:t>
            </a:fld>
            <a:endParaRPr lang="es-ES"/>
          </a:p>
        </p:txBody>
      </p:sp>
      <p:pic>
        <p:nvPicPr>
          <p:cNvPr id="18440" name="Picture 8" descr="logotiposencillo2-01"/>
          <p:cNvPicPr>
            <a:picLocks noChangeAspect="1" noChangeArrowheads="1"/>
          </p:cNvPicPr>
          <p:nvPr/>
        </p:nvPicPr>
        <p:blipFill>
          <a:blip r:embed="rId2"/>
          <a:srcRect/>
          <a:stretch>
            <a:fillRect/>
          </a:stretch>
        </p:blipFill>
        <p:spPr bwMode="auto">
          <a:xfrm>
            <a:off x="0" y="0"/>
            <a:ext cx="2985383" cy="559036"/>
          </a:xfrm>
          <a:prstGeom prst="rect">
            <a:avLst/>
          </a:prstGeom>
          <a:noFill/>
        </p:spPr>
      </p:pic>
    </p:spTree>
    <p:extLst>
      <p:ext uri="{BB962C8B-B14F-4D97-AF65-F5344CB8AC3E}">
        <p14:creationId xmlns:p14="http://schemas.microsoft.com/office/powerpoint/2010/main" val="1693709058"/>
      </p:ext>
    </p:extLst>
  </p:cSld>
  <p:clrMap bg1="lt1" tx1="dk1" bg2="lt2" tx2="dk2" accent1="accent1" accent2="accent2" accent3="accent3" accent4="accent4" accent5="accent5" accent6="accent6" hlink="hlink" folHlink="folHlink"/>
  <p:notesStyle>
    <a:lvl1pPr algn="l" defTabSz="457176" rtl="0" fontAlgn="base">
      <a:spcBef>
        <a:spcPct val="30000"/>
      </a:spcBef>
      <a:spcAft>
        <a:spcPct val="0"/>
      </a:spcAft>
      <a:defRPr sz="1100" kern="1200">
        <a:solidFill>
          <a:schemeClr val="tx1"/>
        </a:solidFill>
        <a:latin typeface="Calibri" pitchFamily="34" charset="0"/>
        <a:ea typeface="ＭＳ Ｐゴシック" charset="-128"/>
        <a:cs typeface="+mn-cs"/>
      </a:defRPr>
    </a:lvl1pPr>
    <a:lvl2pPr marL="457176" algn="l" defTabSz="457176" rtl="0" fontAlgn="base">
      <a:spcBef>
        <a:spcPct val="30000"/>
      </a:spcBef>
      <a:spcAft>
        <a:spcPct val="0"/>
      </a:spcAft>
      <a:defRPr sz="1100" kern="1200">
        <a:solidFill>
          <a:schemeClr val="tx1"/>
        </a:solidFill>
        <a:latin typeface="Calibri" pitchFamily="34" charset="0"/>
        <a:ea typeface="ＭＳ Ｐゴシック" charset="-128"/>
        <a:cs typeface="+mn-cs"/>
      </a:defRPr>
    </a:lvl2pPr>
    <a:lvl3pPr marL="914354" algn="l" defTabSz="457176" rtl="0" fontAlgn="base">
      <a:spcBef>
        <a:spcPct val="30000"/>
      </a:spcBef>
      <a:spcAft>
        <a:spcPct val="0"/>
      </a:spcAft>
      <a:defRPr sz="1100" kern="1200">
        <a:solidFill>
          <a:schemeClr val="tx1"/>
        </a:solidFill>
        <a:latin typeface="Calibri" pitchFamily="34" charset="0"/>
        <a:ea typeface="ＭＳ Ｐゴシック" charset="-128"/>
        <a:cs typeface="+mn-cs"/>
      </a:defRPr>
    </a:lvl3pPr>
    <a:lvl4pPr marL="1371530" algn="l" defTabSz="457176" rtl="0" fontAlgn="base">
      <a:spcBef>
        <a:spcPct val="30000"/>
      </a:spcBef>
      <a:spcAft>
        <a:spcPct val="0"/>
      </a:spcAft>
      <a:defRPr sz="1100" kern="1200">
        <a:solidFill>
          <a:schemeClr val="tx1"/>
        </a:solidFill>
        <a:latin typeface="Calibri" pitchFamily="34" charset="0"/>
        <a:ea typeface="ＭＳ Ｐゴシック" charset="-128"/>
        <a:cs typeface="+mn-cs"/>
      </a:defRPr>
    </a:lvl4pPr>
    <a:lvl5pPr marL="1828706" algn="l" defTabSz="457176" rtl="0" fontAlgn="base">
      <a:spcBef>
        <a:spcPct val="30000"/>
      </a:spcBef>
      <a:spcAft>
        <a:spcPct val="0"/>
      </a:spcAft>
      <a:defRPr sz="1100" kern="1200">
        <a:solidFill>
          <a:schemeClr val="tx1"/>
        </a:solidFill>
        <a:latin typeface="Calibri" pitchFamily="34" charset="0"/>
        <a:ea typeface="ＭＳ Ｐゴシック" charset="-128"/>
        <a:cs typeface="+mn-cs"/>
      </a:defRPr>
    </a:lvl5pPr>
    <a:lvl6pPr marL="2285884" algn="l" defTabSz="914354" rtl="0" eaLnBrk="1" latinLnBrk="0" hangingPunct="1">
      <a:defRPr sz="1100" kern="1200">
        <a:solidFill>
          <a:schemeClr val="tx1"/>
        </a:solidFill>
        <a:latin typeface="+mn-lt"/>
        <a:ea typeface="+mn-ea"/>
        <a:cs typeface="+mn-cs"/>
      </a:defRPr>
    </a:lvl6pPr>
    <a:lvl7pPr marL="2743060" algn="l" defTabSz="914354" rtl="0" eaLnBrk="1" latinLnBrk="0" hangingPunct="1">
      <a:defRPr sz="1100" kern="1200">
        <a:solidFill>
          <a:schemeClr val="tx1"/>
        </a:solidFill>
        <a:latin typeface="+mn-lt"/>
        <a:ea typeface="+mn-ea"/>
        <a:cs typeface="+mn-cs"/>
      </a:defRPr>
    </a:lvl7pPr>
    <a:lvl8pPr marL="3200236" algn="l" defTabSz="914354" rtl="0" eaLnBrk="1" latinLnBrk="0" hangingPunct="1">
      <a:defRPr sz="1100" kern="1200">
        <a:solidFill>
          <a:schemeClr val="tx1"/>
        </a:solidFill>
        <a:latin typeface="+mn-lt"/>
        <a:ea typeface="+mn-ea"/>
        <a:cs typeface="+mn-cs"/>
      </a:defRPr>
    </a:lvl8pPr>
    <a:lvl9pPr marL="3657413" algn="l" defTabSz="914354" rtl="0" eaLnBrk="1" latinLnBrk="0" hangingPunct="1">
      <a:defRPr sz="11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74726" y="3030540"/>
            <a:ext cx="11055350" cy="2090736"/>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951038" y="5527676"/>
            <a:ext cx="9102726" cy="2492375"/>
          </a:xfrm>
        </p:spPr>
        <p:txBody>
          <a:bodyPr/>
          <a:lstStyle>
            <a:lvl1pPr marL="0" indent="0" algn="ctr">
              <a:buNone/>
              <a:defRPr/>
            </a:lvl1pPr>
            <a:lvl2pPr marL="457176" indent="0" algn="ctr">
              <a:buNone/>
              <a:defRPr/>
            </a:lvl2pPr>
            <a:lvl3pPr marL="914354" indent="0" algn="ctr">
              <a:buNone/>
              <a:defRPr/>
            </a:lvl3pPr>
            <a:lvl4pPr marL="1371530" indent="0" algn="ctr">
              <a:buNone/>
              <a:defRPr/>
            </a:lvl4pPr>
            <a:lvl5pPr marL="1828706" indent="0" algn="ctr">
              <a:buNone/>
              <a:defRPr/>
            </a:lvl5pPr>
            <a:lvl6pPr marL="2285884" indent="0" algn="ctr">
              <a:buNone/>
              <a:defRPr/>
            </a:lvl6pPr>
            <a:lvl7pPr marL="2743060" indent="0" algn="ctr">
              <a:buNone/>
              <a:defRPr/>
            </a:lvl7pPr>
            <a:lvl8pPr marL="3200236" indent="0" algn="ctr">
              <a:buNone/>
              <a:defRPr/>
            </a:lvl8pPr>
            <a:lvl9pPr marL="3657413" indent="0" algn="ctr">
              <a:buNone/>
              <a:defRPr/>
            </a:lvl9pPr>
          </a:lstStyle>
          <a:p>
            <a:r>
              <a:rPr lang="es-ES" smtClean="0"/>
              <a:t>Haga clic para modificar el estilo de subtítulo del patrón</a:t>
            </a:r>
            <a:endParaRPr lang="es-E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50246" y="388340"/>
            <a:ext cx="4278490" cy="1652695"/>
          </a:xfrm>
        </p:spPr>
        <p:txBody>
          <a:bodyPr anchor="b"/>
          <a:lstStyle>
            <a:lvl1pPr algn="l">
              <a:defRPr sz="28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5084516" y="388346"/>
            <a:ext cx="7270044" cy="8324427"/>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650246" y="2041040"/>
            <a:ext cx="4278490" cy="6671734"/>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42241875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549032" y="6827520"/>
            <a:ext cx="7802880" cy="806027"/>
          </a:xfrm>
        </p:spPr>
        <p:txBody>
          <a:bodyPr anchor="b"/>
          <a:lstStyle>
            <a:lvl1pPr algn="l">
              <a:defRPr sz="28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2549032" y="871502"/>
            <a:ext cx="7802880" cy="5852160"/>
          </a:xfrm>
        </p:spPr>
        <p:txBody>
          <a:bodyPr/>
          <a:lstStyle>
            <a:lvl1pPr marL="0" indent="0">
              <a:buNone/>
              <a:defRPr sz="4600"/>
            </a:lvl1pPr>
            <a:lvl2pPr marL="650164" indent="0">
              <a:buNone/>
              <a:defRPr sz="4000"/>
            </a:lvl2pPr>
            <a:lvl3pPr marL="1300326" indent="0">
              <a:buNone/>
              <a:defRPr sz="3400"/>
            </a:lvl3pPr>
            <a:lvl4pPr marL="1950490" indent="0">
              <a:buNone/>
              <a:defRPr sz="2800"/>
            </a:lvl4pPr>
            <a:lvl5pPr marL="2600653" indent="0">
              <a:buNone/>
              <a:defRPr sz="2800"/>
            </a:lvl5pPr>
            <a:lvl6pPr marL="3250816" indent="0">
              <a:buNone/>
              <a:defRPr sz="2800"/>
            </a:lvl6pPr>
            <a:lvl7pPr marL="3900981" indent="0">
              <a:buNone/>
              <a:defRPr sz="2800"/>
            </a:lvl7pPr>
            <a:lvl8pPr marL="4551142" indent="0">
              <a:buNone/>
              <a:defRPr sz="2800"/>
            </a:lvl8pPr>
            <a:lvl9pPr marL="5201307" indent="0">
              <a:buNone/>
              <a:defRPr sz="2800"/>
            </a:lvl9pPr>
          </a:lstStyle>
          <a:p>
            <a:endParaRPr lang="es-ES"/>
          </a:p>
        </p:txBody>
      </p:sp>
      <p:sp>
        <p:nvSpPr>
          <p:cNvPr id="4" name="3 Marcador de texto"/>
          <p:cNvSpPr>
            <a:spLocks noGrp="1"/>
          </p:cNvSpPr>
          <p:nvPr>
            <p:ph type="body" sz="half" idx="2"/>
          </p:nvPr>
        </p:nvSpPr>
        <p:spPr>
          <a:xfrm>
            <a:off x="2549032" y="7633552"/>
            <a:ext cx="7802880" cy="1144694"/>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35516809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30276215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9428480" y="293511"/>
            <a:ext cx="2926080" cy="6240498"/>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650240" y="293511"/>
            <a:ext cx="8561493" cy="624049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39862452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75360" y="3029944"/>
            <a:ext cx="11054080" cy="2090702"/>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950720" y="5527040"/>
            <a:ext cx="9103360" cy="2492587"/>
          </a:xfrm>
        </p:spPr>
        <p:txBody>
          <a:bodyPr/>
          <a:lstStyle>
            <a:lvl1pPr marL="0" indent="0" algn="ctr">
              <a:buNone/>
              <a:defRPr>
                <a:solidFill>
                  <a:schemeClr val="tx1">
                    <a:tint val="75000"/>
                  </a:schemeClr>
                </a:solidFill>
              </a:defRPr>
            </a:lvl1pPr>
            <a:lvl2pPr marL="650230" indent="0" algn="ctr">
              <a:buNone/>
              <a:defRPr>
                <a:solidFill>
                  <a:schemeClr val="tx1">
                    <a:tint val="75000"/>
                  </a:schemeClr>
                </a:solidFill>
              </a:defRPr>
            </a:lvl2pPr>
            <a:lvl3pPr marL="1300460" indent="0" algn="ctr">
              <a:buNone/>
              <a:defRPr>
                <a:solidFill>
                  <a:schemeClr val="tx1">
                    <a:tint val="75000"/>
                  </a:schemeClr>
                </a:solidFill>
              </a:defRPr>
            </a:lvl3pPr>
            <a:lvl4pPr marL="1950690" indent="0" algn="ctr">
              <a:buNone/>
              <a:defRPr>
                <a:solidFill>
                  <a:schemeClr val="tx1">
                    <a:tint val="75000"/>
                  </a:schemeClr>
                </a:solidFill>
              </a:defRPr>
            </a:lvl4pPr>
            <a:lvl5pPr marL="2600919" indent="0" algn="ctr">
              <a:buNone/>
              <a:defRPr>
                <a:solidFill>
                  <a:schemeClr val="tx1">
                    <a:tint val="75000"/>
                  </a:schemeClr>
                </a:solidFill>
              </a:defRPr>
            </a:lvl5pPr>
            <a:lvl6pPr marL="3251149" indent="0" algn="ctr">
              <a:buNone/>
              <a:defRPr>
                <a:solidFill>
                  <a:schemeClr val="tx1">
                    <a:tint val="75000"/>
                  </a:schemeClr>
                </a:solidFill>
              </a:defRPr>
            </a:lvl6pPr>
            <a:lvl7pPr marL="3901379" indent="0" algn="ctr">
              <a:buNone/>
              <a:defRPr>
                <a:solidFill>
                  <a:schemeClr val="tx1">
                    <a:tint val="75000"/>
                  </a:schemeClr>
                </a:solidFill>
              </a:defRPr>
            </a:lvl7pPr>
            <a:lvl8pPr marL="4551609" indent="0" algn="ctr">
              <a:buNone/>
              <a:defRPr>
                <a:solidFill>
                  <a:schemeClr val="tx1">
                    <a:tint val="75000"/>
                  </a:schemeClr>
                </a:solidFill>
              </a:defRPr>
            </a:lvl8pPr>
            <a:lvl9pPr marL="5201839"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2188859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0698695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027290" y="6267594"/>
            <a:ext cx="11054080" cy="1937172"/>
          </a:xfrm>
        </p:spPr>
        <p:txBody>
          <a:bodyPr anchor="t"/>
          <a:lstStyle>
            <a:lvl1pPr algn="l">
              <a:defRPr sz="57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1027290" y="4133993"/>
            <a:ext cx="11054080" cy="2133599"/>
          </a:xfrm>
        </p:spPr>
        <p:txBody>
          <a:bodyPr anchor="b"/>
          <a:lstStyle>
            <a:lvl1pPr marL="0" indent="0">
              <a:buNone/>
              <a:defRPr sz="2800">
                <a:solidFill>
                  <a:schemeClr val="tx1">
                    <a:tint val="75000"/>
                  </a:schemeClr>
                </a:solidFill>
              </a:defRPr>
            </a:lvl1pPr>
            <a:lvl2pPr marL="650230" indent="0">
              <a:buNone/>
              <a:defRPr sz="2600">
                <a:solidFill>
                  <a:schemeClr val="tx1">
                    <a:tint val="75000"/>
                  </a:schemeClr>
                </a:solidFill>
              </a:defRPr>
            </a:lvl2pPr>
            <a:lvl3pPr marL="1300460" indent="0">
              <a:buNone/>
              <a:defRPr sz="2300">
                <a:solidFill>
                  <a:schemeClr val="tx1">
                    <a:tint val="75000"/>
                  </a:schemeClr>
                </a:solidFill>
              </a:defRPr>
            </a:lvl3pPr>
            <a:lvl4pPr marL="1950690" indent="0">
              <a:buNone/>
              <a:defRPr sz="2000">
                <a:solidFill>
                  <a:schemeClr val="tx1">
                    <a:tint val="75000"/>
                  </a:schemeClr>
                </a:solidFill>
              </a:defRPr>
            </a:lvl4pPr>
            <a:lvl5pPr marL="2600919" indent="0">
              <a:buNone/>
              <a:defRPr sz="2000">
                <a:solidFill>
                  <a:schemeClr val="tx1">
                    <a:tint val="75000"/>
                  </a:schemeClr>
                </a:solidFill>
              </a:defRPr>
            </a:lvl5pPr>
            <a:lvl6pPr marL="3251149" indent="0">
              <a:buNone/>
              <a:defRPr sz="2000">
                <a:solidFill>
                  <a:schemeClr val="tx1">
                    <a:tint val="75000"/>
                  </a:schemeClr>
                </a:solidFill>
              </a:defRPr>
            </a:lvl6pPr>
            <a:lvl7pPr marL="3901379" indent="0">
              <a:buNone/>
              <a:defRPr sz="2000">
                <a:solidFill>
                  <a:schemeClr val="tx1">
                    <a:tint val="75000"/>
                  </a:schemeClr>
                </a:solidFill>
              </a:defRPr>
            </a:lvl7pPr>
            <a:lvl8pPr marL="4551609" indent="0">
              <a:buNone/>
              <a:defRPr sz="2000">
                <a:solidFill>
                  <a:schemeClr val="tx1">
                    <a:tint val="75000"/>
                  </a:schemeClr>
                </a:solidFill>
              </a:defRPr>
            </a:lvl8pPr>
            <a:lvl9pPr marL="5201839" indent="0">
              <a:buNone/>
              <a:defRPr sz="20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5676364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650240" y="1706881"/>
            <a:ext cx="5743787" cy="4827129"/>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6610773" y="1706881"/>
            <a:ext cx="5743787" cy="4827129"/>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32574909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50240" y="390595"/>
            <a:ext cx="11704320" cy="16256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650240" y="2183273"/>
            <a:ext cx="5746045" cy="909885"/>
          </a:xfrm>
        </p:spPr>
        <p:txBody>
          <a:bodyPr anchor="b"/>
          <a:lstStyle>
            <a:lvl1pPr marL="0" indent="0">
              <a:buNone/>
              <a:defRPr sz="3400" b="1"/>
            </a:lvl1pPr>
            <a:lvl2pPr marL="650230" indent="0">
              <a:buNone/>
              <a:defRPr sz="2800" b="1"/>
            </a:lvl2pPr>
            <a:lvl3pPr marL="1300460" indent="0">
              <a:buNone/>
              <a:defRPr sz="2600" b="1"/>
            </a:lvl3pPr>
            <a:lvl4pPr marL="1950690" indent="0">
              <a:buNone/>
              <a:defRPr sz="2300" b="1"/>
            </a:lvl4pPr>
            <a:lvl5pPr marL="2600919" indent="0">
              <a:buNone/>
              <a:defRPr sz="2300" b="1"/>
            </a:lvl5pPr>
            <a:lvl6pPr marL="3251149" indent="0">
              <a:buNone/>
              <a:defRPr sz="2300" b="1"/>
            </a:lvl6pPr>
            <a:lvl7pPr marL="3901379" indent="0">
              <a:buNone/>
              <a:defRPr sz="2300" b="1"/>
            </a:lvl7pPr>
            <a:lvl8pPr marL="4551609" indent="0">
              <a:buNone/>
              <a:defRPr sz="2300" b="1"/>
            </a:lvl8pPr>
            <a:lvl9pPr marL="5201839" indent="0">
              <a:buNone/>
              <a:defRPr sz="23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650240" y="3093155"/>
            <a:ext cx="5746045"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6606269" y="2183273"/>
            <a:ext cx="5748302" cy="909885"/>
          </a:xfrm>
        </p:spPr>
        <p:txBody>
          <a:bodyPr anchor="b"/>
          <a:lstStyle>
            <a:lvl1pPr marL="0" indent="0">
              <a:buNone/>
              <a:defRPr sz="3400" b="1"/>
            </a:lvl1pPr>
            <a:lvl2pPr marL="650230" indent="0">
              <a:buNone/>
              <a:defRPr sz="2800" b="1"/>
            </a:lvl2pPr>
            <a:lvl3pPr marL="1300460" indent="0">
              <a:buNone/>
              <a:defRPr sz="2600" b="1"/>
            </a:lvl3pPr>
            <a:lvl4pPr marL="1950690" indent="0">
              <a:buNone/>
              <a:defRPr sz="2300" b="1"/>
            </a:lvl4pPr>
            <a:lvl5pPr marL="2600919" indent="0">
              <a:buNone/>
              <a:defRPr sz="2300" b="1"/>
            </a:lvl5pPr>
            <a:lvl6pPr marL="3251149" indent="0">
              <a:buNone/>
              <a:defRPr sz="2300" b="1"/>
            </a:lvl6pPr>
            <a:lvl7pPr marL="3901379" indent="0">
              <a:buNone/>
              <a:defRPr sz="2300" b="1"/>
            </a:lvl7pPr>
            <a:lvl8pPr marL="4551609" indent="0">
              <a:buNone/>
              <a:defRPr sz="2300" b="1"/>
            </a:lvl8pPr>
            <a:lvl9pPr marL="5201839" indent="0">
              <a:buNone/>
              <a:defRPr sz="23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6606269" y="3093155"/>
            <a:ext cx="5748302"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ES">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683414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ES">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803304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650240" y="8882098"/>
            <a:ext cx="3034453" cy="677333"/>
          </a:xfrm>
          <a:prstGeom prst="rect">
            <a:avLst/>
          </a:prstGeom>
        </p:spPr>
        <p:txBody>
          <a:bodyPr lIns="130039" tIns="65020" rIns="130039" bIns="65020"/>
          <a:lstStyle>
            <a:lvl1pPr>
              <a:defRPr/>
            </a:lvl1pPr>
          </a:lstStyle>
          <a:p>
            <a:endParaRPr lang="es-ES"/>
          </a:p>
        </p:txBody>
      </p:sp>
      <p:sp>
        <p:nvSpPr>
          <p:cNvPr id="3" name="2 Marcador de pie de página"/>
          <p:cNvSpPr>
            <a:spLocks noGrp="1"/>
          </p:cNvSpPr>
          <p:nvPr>
            <p:ph type="ftr" sz="quarter" idx="11"/>
          </p:nvPr>
        </p:nvSpPr>
        <p:spPr>
          <a:xfrm>
            <a:off x="4443308" y="8882098"/>
            <a:ext cx="4118187" cy="677333"/>
          </a:xfrm>
          <a:prstGeom prst="rect">
            <a:avLst/>
          </a:prstGeom>
        </p:spPr>
        <p:txBody>
          <a:bodyPr lIns="130039" tIns="65020" rIns="130039" bIns="65020"/>
          <a:lstStyle>
            <a:lvl1pPr>
              <a:defRPr/>
            </a:lvl1pPr>
          </a:lstStyle>
          <a:p>
            <a:endParaRPr lang="es-ES" dirty="0"/>
          </a:p>
        </p:txBody>
      </p:sp>
      <p:sp>
        <p:nvSpPr>
          <p:cNvPr id="4" name="3 Marcador de número de diapositiva"/>
          <p:cNvSpPr>
            <a:spLocks noGrp="1"/>
          </p:cNvSpPr>
          <p:nvPr>
            <p:ph type="sldNum" sz="quarter" idx="12"/>
          </p:nvPr>
        </p:nvSpPr>
        <p:spPr>
          <a:xfrm>
            <a:off x="9320107" y="8882098"/>
            <a:ext cx="3034453" cy="677333"/>
          </a:xfrm>
          <a:prstGeom prst="rect">
            <a:avLst/>
          </a:prstGeom>
        </p:spPr>
        <p:txBody>
          <a:bodyPr lIns="130039" tIns="65020" rIns="130039" bIns="65020"/>
          <a:lstStyle>
            <a:lvl1pPr>
              <a:defRPr/>
            </a:lvl1pPr>
          </a:lstStyle>
          <a:p>
            <a:fld id="{0145AD25-F013-48A2-8A34-282190F49A15}" type="slidenum">
              <a:rPr lang="es-ES"/>
              <a:pPr/>
              <a:t>‹#›</a:t>
            </a:fld>
            <a:endParaRPr lang="es-E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ES">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458257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50245" y="388337"/>
            <a:ext cx="4278490" cy="1652695"/>
          </a:xfrm>
        </p:spPr>
        <p:txBody>
          <a:bodyPr anchor="b"/>
          <a:lstStyle>
            <a:lvl1pPr algn="l">
              <a:defRPr sz="28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5084516" y="388343"/>
            <a:ext cx="7270044" cy="8324427"/>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650245" y="2041038"/>
            <a:ext cx="4278490" cy="6671734"/>
          </a:xfrm>
        </p:spPr>
        <p:txBody>
          <a:bodyPr/>
          <a:lstStyle>
            <a:lvl1pPr marL="0" indent="0">
              <a:buNone/>
              <a:defRPr sz="2000"/>
            </a:lvl1pPr>
            <a:lvl2pPr marL="650230" indent="0">
              <a:buNone/>
              <a:defRPr sz="1700"/>
            </a:lvl2pPr>
            <a:lvl3pPr marL="1300460" indent="0">
              <a:buNone/>
              <a:defRPr sz="1400"/>
            </a:lvl3pPr>
            <a:lvl4pPr marL="1950690" indent="0">
              <a:buNone/>
              <a:defRPr sz="1300"/>
            </a:lvl4pPr>
            <a:lvl5pPr marL="2600919" indent="0">
              <a:buNone/>
              <a:defRPr sz="1300"/>
            </a:lvl5pPr>
            <a:lvl6pPr marL="3251149" indent="0">
              <a:buNone/>
              <a:defRPr sz="1300"/>
            </a:lvl6pPr>
            <a:lvl7pPr marL="3901379" indent="0">
              <a:buNone/>
              <a:defRPr sz="1300"/>
            </a:lvl7pPr>
            <a:lvl8pPr marL="4551609" indent="0">
              <a:buNone/>
              <a:defRPr sz="1300"/>
            </a:lvl8pPr>
            <a:lvl9pPr marL="5201839" indent="0">
              <a:buNone/>
              <a:defRPr sz="13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865352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549032" y="6827520"/>
            <a:ext cx="7802880" cy="806027"/>
          </a:xfrm>
        </p:spPr>
        <p:txBody>
          <a:bodyPr anchor="b"/>
          <a:lstStyle>
            <a:lvl1pPr algn="l">
              <a:defRPr sz="28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2549032" y="871502"/>
            <a:ext cx="7802880" cy="5852160"/>
          </a:xfrm>
        </p:spPr>
        <p:txBody>
          <a:bodyPr/>
          <a:lstStyle>
            <a:lvl1pPr marL="0" indent="0">
              <a:buNone/>
              <a:defRPr sz="4600"/>
            </a:lvl1pPr>
            <a:lvl2pPr marL="650230" indent="0">
              <a:buNone/>
              <a:defRPr sz="4000"/>
            </a:lvl2pPr>
            <a:lvl3pPr marL="1300460" indent="0">
              <a:buNone/>
              <a:defRPr sz="3400"/>
            </a:lvl3pPr>
            <a:lvl4pPr marL="1950690" indent="0">
              <a:buNone/>
              <a:defRPr sz="2800"/>
            </a:lvl4pPr>
            <a:lvl5pPr marL="2600919" indent="0">
              <a:buNone/>
              <a:defRPr sz="2800"/>
            </a:lvl5pPr>
            <a:lvl6pPr marL="3251149" indent="0">
              <a:buNone/>
              <a:defRPr sz="2800"/>
            </a:lvl6pPr>
            <a:lvl7pPr marL="3901379" indent="0">
              <a:buNone/>
              <a:defRPr sz="2800"/>
            </a:lvl7pPr>
            <a:lvl8pPr marL="4551609" indent="0">
              <a:buNone/>
              <a:defRPr sz="2800"/>
            </a:lvl8pPr>
            <a:lvl9pPr marL="5201839" indent="0">
              <a:buNone/>
              <a:defRPr sz="2800"/>
            </a:lvl9pPr>
          </a:lstStyle>
          <a:p>
            <a:endParaRPr lang="es-ES"/>
          </a:p>
        </p:txBody>
      </p:sp>
      <p:sp>
        <p:nvSpPr>
          <p:cNvPr id="4" name="3 Marcador de texto"/>
          <p:cNvSpPr>
            <a:spLocks noGrp="1"/>
          </p:cNvSpPr>
          <p:nvPr>
            <p:ph type="body" sz="half" idx="2"/>
          </p:nvPr>
        </p:nvSpPr>
        <p:spPr>
          <a:xfrm>
            <a:off x="2549032" y="7633552"/>
            <a:ext cx="7802880" cy="1144694"/>
          </a:xfrm>
        </p:spPr>
        <p:txBody>
          <a:bodyPr/>
          <a:lstStyle>
            <a:lvl1pPr marL="0" indent="0">
              <a:buNone/>
              <a:defRPr sz="2000"/>
            </a:lvl1pPr>
            <a:lvl2pPr marL="650230" indent="0">
              <a:buNone/>
              <a:defRPr sz="1700"/>
            </a:lvl2pPr>
            <a:lvl3pPr marL="1300460" indent="0">
              <a:buNone/>
              <a:defRPr sz="1400"/>
            </a:lvl3pPr>
            <a:lvl4pPr marL="1950690" indent="0">
              <a:buNone/>
              <a:defRPr sz="1300"/>
            </a:lvl4pPr>
            <a:lvl5pPr marL="2600919" indent="0">
              <a:buNone/>
              <a:defRPr sz="1300"/>
            </a:lvl5pPr>
            <a:lvl6pPr marL="3251149" indent="0">
              <a:buNone/>
              <a:defRPr sz="1300"/>
            </a:lvl6pPr>
            <a:lvl7pPr marL="3901379" indent="0">
              <a:buNone/>
              <a:defRPr sz="1300"/>
            </a:lvl7pPr>
            <a:lvl8pPr marL="4551609" indent="0">
              <a:buNone/>
              <a:defRPr sz="1300"/>
            </a:lvl8pPr>
            <a:lvl9pPr marL="5201839" indent="0">
              <a:buNone/>
              <a:defRPr sz="13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33879552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4175404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9428480" y="293511"/>
            <a:ext cx="2926080" cy="6240498"/>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650240" y="293511"/>
            <a:ext cx="8561493" cy="624049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0617091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75360" y="3029944"/>
            <a:ext cx="11054080" cy="2090702"/>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950720" y="5527040"/>
            <a:ext cx="9103360" cy="2492587"/>
          </a:xfrm>
        </p:spPr>
        <p:txBody>
          <a:bodyPr/>
          <a:lstStyle>
            <a:lvl1pPr marL="0" indent="0" algn="ctr">
              <a:buNone/>
              <a:defRPr>
                <a:solidFill>
                  <a:schemeClr val="tx1">
                    <a:tint val="75000"/>
                  </a:schemeClr>
                </a:solidFill>
              </a:defRPr>
            </a:lvl1pPr>
            <a:lvl2pPr marL="650164" indent="0" algn="ctr">
              <a:buNone/>
              <a:defRPr>
                <a:solidFill>
                  <a:schemeClr val="tx1">
                    <a:tint val="75000"/>
                  </a:schemeClr>
                </a:solidFill>
              </a:defRPr>
            </a:lvl2pPr>
            <a:lvl3pPr marL="1300326" indent="0" algn="ctr">
              <a:buNone/>
              <a:defRPr>
                <a:solidFill>
                  <a:schemeClr val="tx1">
                    <a:tint val="75000"/>
                  </a:schemeClr>
                </a:solidFill>
              </a:defRPr>
            </a:lvl3pPr>
            <a:lvl4pPr marL="1950490" indent="0" algn="ctr">
              <a:buNone/>
              <a:defRPr>
                <a:solidFill>
                  <a:schemeClr val="tx1">
                    <a:tint val="75000"/>
                  </a:schemeClr>
                </a:solidFill>
              </a:defRPr>
            </a:lvl4pPr>
            <a:lvl5pPr marL="2600653" indent="0" algn="ctr">
              <a:buNone/>
              <a:defRPr>
                <a:solidFill>
                  <a:schemeClr val="tx1">
                    <a:tint val="75000"/>
                  </a:schemeClr>
                </a:solidFill>
              </a:defRPr>
            </a:lvl5pPr>
            <a:lvl6pPr marL="3250816" indent="0" algn="ctr">
              <a:buNone/>
              <a:defRPr>
                <a:solidFill>
                  <a:schemeClr val="tx1">
                    <a:tint val="75000"/>
                  </a:schemeClr>
                </a:solidFill>
              </a:defRPr>
            </a:lvl6pPr>
            <a:lvl7pPr marL="3900981" indent="0" algn="ctr">
              <a:buNone/>
              <a:defRPr>
                <a:solidFill>
                  <a:schemeClr val="tx1">
                    <a:tint val="75000"/>
                  </a:schemeClr>
                </a:solidFill>
              </a:defRPr>
            </a:lvl7pPr>
            <a:lvl8pPr marL="4551142" indent="0" algn="ctr">
              <a:buNone/>
              <a:defRPr>
                <a:solidFill>
                  <a:schemeClr val="tx1">
                    <a:tint val="75000"/>
                  </a:schemeClr>
                </a:solidFill>
              </a:defRPr>
            </a:lvl8pPr>
            <a:lvl9pPr marL="5201307"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33860471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8896123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027290" y="6267594"/>
            <a:ext cx="11054080" cy="1937172"/>
          </a:xfrm>
        </p:spPr>
        <p:txBody>
          <a:bodyPr anchor="t"/>
          <a:lstStyle>
            <a:lvl1pPr algn="l">
              <a:defRPr sz="57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1027290" y="4133996"/>
            <a:ext cx="11054080" cy="2133599"/>
          </a:xfrm>
        </p:spPr>
        <p:txBody>
          <a:bodyPr anchor="b"/>
          <a:lstStyle>
            <a:lvl1pPr marL="0" indent="0">
              <a:buNone/>
              <a:defRPr sz="2800">
                <a:solidFill>
                  <a:schemeClr val="tx1">
                    <a:tint val="75000"/>
                  </a:schemeClr>
                </a:solidFill>
              </a:defRPr>
            </a:lvl1pPr>
            <a:lvl2pPr marL="650164" indent="0">
              <a:buNone/>
              <a:defRPr sz="2600">
                <a:solidFill>
                  <a:schemeClr val="tx1">
                    <a:tint val="75000"/>
                  </a:schemeClr>
                </a:solidFill>
              </a:defRPr>
            </a:lvl2pPr>
            <a:lvl3pPr marL="1300326" indent="0">
              <a:buNone/>
              <a:defRPr sz="2300">
                <a:solidFill>
                  <a:schemeClr val="tx1">
                    <a:tint val="75000"/>
                  </a:schemeClr>
                </a:solidFill>
              </a:defRPr>
            </a:lvl3pPr>
            <a:lvl4pPr marL="1950490" indent="0">
              <a:buNone/>
              <a:defRPr sz="2000">
                <a:solidFill>
                  <a:schemeClr val="tx1">
                    <a:tint val="75000"/>
                  </a:schemeClr>
                </a:solidFill>
              </a:defRPr>
            </a:lvl4pPr>
            <a:lvl5pPr marL="2600653" indent="0">
              <a:buNone/>
              <a:defRPr sz="2000">
                <a:solidFill>
                  <a:schemeClr val="tx1">
                    <a:tint val="75000"/>
                  </a:schemeClr>
                </a:solidFill>
              </a:defRPr>
            </a:lvl5pPr>
            <a:lvl6pPr marL="3250816" indent="0">
              <a:buNone/>
              <a:defRPr sz="2000">
                <a:solidFill>
                  <a:schemeClr val="tx1">
                    <a:tint val="75000"/>
                  </a:schemeClr>
                </a:solidFill>
              </a:defRPr>
            </a:lvl6pPr>
            <a:lvl7pPr marL="3900981" indent="0">
              <a:buNone/>
              <a:defRPr sz="2000">
                <a:solidFill>
                  <a:schemeClr val="tx1">
                    <a:tint val="75000"/>
                  </a:schemeClr>
                </a:solidFill>
              </a:defRPr>
            </a:lvl7pPr>
            <a:lvl8pPr marL="4551142" indent="0">
              <a:buNone/>
              <a:defRPr sz="2000">
                <a:solidFill>
                  <a:schemeClr val="tx1">
                    <a:tint val="75000"/>
                  </a:schemeClr>
                </a:solidFill>
              </a:defRPr>
            </a:lvl8pPr>
            <a:lvl9pPr marL="5201307" indent="0">
              <a:buNone/>
              <a:defRPr sz="20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33521511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650240" y="1706884"/>
            <a:ext cx="5743787" cy="4827129"/>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6610773" y="1706884"/>
            <a:ext cx="5743787" cy="4827129"/>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245300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50240" y="390595"/>
            <a:ext cx="11704320" cy="16256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650240" y="2183275"/>
            <a:ext cx="5746045" cy="909885"/>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650240" y="3093155"/>
            <a:ext cx="5746045"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6606271" y="2183275"/>
            <a:ext cx="5748302" cy="909885"/>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6606271" y="3093155"/>
            <a:ext cx="5748302"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ES">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097761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75360" y="3029944"/>
            <a:ext cx="11054080" cy="2090702"/>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950720" y="5527040"/>
            <a:ext cx="9103360" cy="2492587"/>
          </a:xfrm>
        </p:spPr>
        <p:txBody>
          <a:bodyPr/>
          <a:lstStyle>
            <a:lvl1pPr marL="0" indent="0" algn="ctr">
              <a:buNone/>
              <a:defRPr>
                <a:solidFill>
                  <a:schemeClr val="tx1">
                    <a:tint val="75000"/>
                  </a:schemeClr>
                </a:solidFill>
              </a:defRPr>
            </a:lvl1pPr>
            <a:lvl2pPr marL="650164" indent="0" algn="ctr">
              <a:buNone/>
              <a:defRPr>
                <a:solidFill>
                  <a:schemeClr val="tx1">
                    <a:tint val="75000"/>
                  </a:schemeClr>
                </a:solidFill>
              </a:defRPr>
            </a:lvl2pPr>
            <a:lvl3pPr marL="1300326" indent="0" algn="ctr">
              <a:buNone/>
              <a:defRPr>
                <a:solidFill>
                  <a:schemeClr val="tx1">
                    <a:tint val="75000"/>
                  </a:schemeClr>
                </a:solidFill>
              </a:defRPr>
            </a:lvl3pPr>
            <a:lvl4pPr marL="1950490" indent="0" algn="ctr">
              <a:buNone/>
              <a:defRPr>
                <a:solidFill>
                  <a:schemeClr val="tx1">
                    <a:tint val="75000"/>
                  </a:schemeClr>
                </a:solidFill>
              </a:defRPr>
            </a:lvl4pPr>
            <a:lvl5pPr marL="2600653" indent="0" algn="ctr">
              <a:buNone/>
              <a:defRPr>
                <a:solidFill>
                  <a:schemeClr val="tx1">
                    <a:tint val="75000"/>
                  </a:schemeClr>
                </a:solidFill>
              </a:defRPr>
            </a:lvl5pPr>
            <a:lvl6pPr marL="3250816" indent="0" algn="ctr">
              <a:buNone/>
              <a:defRPr>
                <a:solidFill>
                  <a:schemeClr val="tx1">
                    <a:tint val="75000"/>
                  </a:schemeClr>
                </a:solidFill>
              </a:defRPr>
            </a:lvl6pPr>
            <a:lvl7pPr marL="3900981" indent="0" algn="ctr">
              <a:buNone/>
              <a:defRPr>
                <a:solidFill>
                  <a:schemeClr val="tx1">
                    <a:tint val="75000"/>
                  </a:schemeClr>
                </a:solidFill>
              </a:defRPr>
            </a:lvl7pPr>
            <a:lvl8pPr marL="4551142" indent="0" algn="ctr">
              <a:buNone/>
              <a:defRPr>
                <a:solidFill>
                  <a:schemeClr val="tx1">
                    <a:tint val="75000"/>
                  </a:schemeClr>
                </a:solidFill>
              </a:defRPr>
            </a:lvl8pPr>
            <a:lvl9pPr marL="5201307"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4960213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ES">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31299009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ES">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1630207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50246" y="388340"/>
            <a:ext cx="4278490" cy="1652695"/>
          </a:xfrm>
        </p:spPr>
        <p:txBody>
          <a:bodyPr anchor="b"/>
          <a:lstStyle>
            <a:lvl1pPr algn="l">
              <a:defRPr sz="28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5084516" y="388346"/>
            <a:ext cx="7270044" cy="8324427"/>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650246" y="2041040"/>
            <a:ext cx="4278490" cy="6671734"/>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2113115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549032" y="6827520"/>
            <a:ext cx="7802880" cy="806027"/>
          </a:xfrm>
        </p:spPr>
        <p:txBody>
          <a:bodyPr anchor="b"/>
          <a:lstStyle>
            <a:lvl1pPr algn="l">
              <a:defRPr sz="28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2549032" y="871502"/>
            <a:ext cx="7802880" cy="5852160"/>
          </a:xfrm>
        </p:spPr>
        <p:txBody>
          <a:bodyPr/>
          <a:lstStyle>
            <a:lvl1pPr marL="0" indent="0">
              <a:buNone/>
              <a:defRPr sz="4600"/>
            </a:lvl1pPr>
            <a:lvl2pPr marL="650164" indent="0">
              <a:buNone/>
              <a:defRPr sz="4000"/>
            </a:lvl2pPr>
            <a:lvl3pPr marL="1300326" indent="0">
              <a:buNone/>
              <a:defRPr sz="3400"/>
            </a:lvl3pPr>
            <a:lvl4pPr marL="1950490" indent="0">
              <a:buNone/>
              <a:defRPr sz="2800"/>
            </a:lvl4pPr>
            <a:lvl5pPr marL="2600653" indent="0">
              <a:buNone/>
              <a:defRPr sz="2800"/>
            </a:lvl5pPr>
            <a:lvl6pPr marL="3250816" indent="0">
              <a:buNone/>
              <a:defRPr sz="2800"/>
            </a:lvl6pPr>
            <a:lvl7pPr marL="3900981" indent="0">
              <a:buNone/>
              <a:defRPr sz="2800"/>
            </a:lvl7pPr>
            <a:lvl8pPr marL="4551142" indent="0">
              <a:buNone/>
              <a:defRPr sz="2800"/>
            </a:lvl8pPr>
            <a:lvl9pPr marL="5201307" indent="0">
              <a:buNone/>
              <a:defRPr sz="2800"/>
            </a:lvl9pPr>
          </a:lstStyle>
          <a:p>
            <a:endParaRPr lang="es-ES"/>
          </a:p>
        </p:txBody>
      </p:sp>
      <p:sp>
        <p:nvSpPr>
          <p:cNvPr id="4" name="3 Marcador de texto"/>
          <p:cNvSpPr>
            <a:spLocks noGrp="1"/>
          </p:cNvSpPr>
          <p:nvPr>
            <p:ph type="body" sz="half" idx="2"/>
          </p:nvPr>
        </p:nvSpPr>
        <p:spPr>
          <a:xfrm>
            <a:off x="2549032" y="7633552"/>
            <a:ext cx="7802880" cy="1144694"/>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1473795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4269716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9428480" y="293511"/>
            <a:ext cx="2926080" cy="6240498"/>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650240" y="293511"/>
            <a:ext cx="8561493" cy="624049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7015937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75360" y="3029944"/>
            <a:ext cx="11054080" cy="2090702"/>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950720" y="5527040"/>
            <a:ext cx="9103360" cy="2492587"/>
          </a:xfrm>
        </p:spPr>
        <p:txBody>
          <a:bodyPr/>
          <a:lstStyle>
            <a:lvl1pPr marL="0" indent="0" algn="ctr">
              <a:buNone/>
              <a:defRPr>
                <a:solidFill>
                  <a:schemeClr val="tx1">
                    <a:tint val="75000"/>
                  </a:schemeClr>
                </a:solidFill>
              </a:defRPr>
            </a:lvl1pPr>
            <a:lvl2pPr marL="650164" indent="0" algn="ctr">
              <a:buNone/>
              <a:defRPr>
                <a:solidFill>
                  <a:schemeClr val="tx1">
                    <a:tint val="75000"/>
                  </a:schemeClr>
                </a:solidFill>
              </a:defRPr>
            </a:lvl2pPr>
            <a:lvl3pPr marL="1300326" indent="0" algn="ctr">
              <a:buNone/>
              <a:defRPr>
                <a:solidFill>
                  <a:schemeClr val="tx1">
                    <a:tint val="75000"/>
                  </a:schemeClr>
                </a:solidFill>
              </a:defRPr>
            </a:lvl3pPr>
            <a:lvl4pPr marL="1950490" indent="0" algn="ctr">
              <a:buNone/>
              <a:defRPr>
                <a:solidFill>
                  <a:schemeClr val="tx1">
                    <a:tint val="75000"/>
                  </a:schemeClr>
                </a:solidFill>
              </a:defRPr>
            </a:lvl4pPr>
            <a:lvl5pPr marL="2600653" indent="0" algn="ctr">
              <a:buNone/>
              <a:defRPr>
                <a:solidFill>
                  <a:schemeClr val="tx1">
                    <a:tint val="75000"/>
                  </a:schemeClr>
                </a:solidFill>
              </a:defRPr>
            </a:lvl5pPr>
            <a:lvl6pPr marL="3250816" indent="0" algn="ctr">
              <a:buNone/>
              <a:defRPr>
                <a:solidFill>
                  <a:schemeClr val="tx1">
                    <a:tint val="75000"/>
                  </a:schemeClr>
                </a:solidFill>
              </a:defRPr>
            </a:lvl6pPr>
            <a:lvl7pPr marL="3900981" indent="0" algn="ctr">
              <a:buNone/>
              <a:defRPr>
                <a:solidFill>
                  <a:schemeClr val="tx1">
                    <a:tint val="75000"/>
                  </a:schemeClr>
                </a:solidFill>
              </a:defRPr>
            </a:lvl7pPr>
            <a:lvl8pPr marL="4551142" indent="0" algn="ctr">
              <a:buNone/>
              <a:defRPr>
                <a:solidFill>
                  <a:schemeClr val="tx1">
                    <a:tint val="75000"/>
                  </a:schemeClr>
                </a:solidFill>
              </a:defRPr>
            </a:lvl8pPr>
            <a:lvl9pPr marL="5201307"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5484420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7680981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027290" y="6267594"/>
            <a:ext cx="11054080" cy="1937172"/>
          </a:xfrm>
        </p:spPr>
        <p:txBody>
          <a:bodyPr anchor="t"/>
          <a:lstStyle>
            <a:lvl1pPr algn="l">
              <a:defRPr sz="57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1027290" y="4133996"/>
            <a:ext cx="11054080" cy="2133599"/>
          </a:xfrm>
        </p:spPr>
        <p:txBody>
          <a:bodyPr anchor="b"/>
          <a:lstStyle>
            <a:lvl1pPr marL="0" indent="0">
              <a:buNone/>
              <a:defRPr sz="2800">
                <a:solidFill>
                  <a:schemeClr val="tx1">
                    <a:tint val="75000"/>
                  </a:schemeClr>
                </a:solidFill>
              </a:defRPr>
            </a:lvl1pPr>
            <a:lvl2pPr marL="650164" indent="0">
              <a:buNone/>
              <a:defRPr sz="2600">
                <a:solidFill>
                  <a:schemeClr val="tx1">
                    <a:tint val="75000"/>
                  </a:schemeClr>
                </a:solidFill>
              </a:defRPr>
            </a:lvl2pPr>
            <a:lvl3pPr marL="1300326" indent="0">
              <a:buNone/>
              <a:defRPr sz="2300">
                <a:solidFill>
                  <a:schemeClr val="tx1">
                    <a:tint val="75000"/>
                  </a:schemeClr>
                </a:solidFill>
              </a:defRPr>
            </a:lvl3pPr>
            <a:lvl4pPr marL="1950490" indent="0">
              <a:buNone/>
              <a:defRPr sz="2000">
                <a:solidFill>
                  <a:schemeClr val="tx1">
                    <a:tint val="75000"/>
                  </a:schemeClr>
                </a:solidFill>
              </a:defRPr>
            </a:lvl4pPr>
            <a:lvl5pPr marL="2600653" indent="0">
              <a:buNone/>
              <a:defRPr sz="2000">
                <a:solidFill>
                  <a:schemeClr val="tx1">
                    <a:tint val="75000"/>
                  </a:schemeClr>
                </a:solidFill>
              </a:defRPr>
            </a:lvl5pPr>
            <a:lvl6pPr marL="3250816" indent="0">
              <a:buNone/>
              <a:defRPr sz="2000">
                <a:solidFill>
                  <a:schemeClr val="tx1">
                    <a:tint val="75000"/>
                  </a:schemeClr>
                </a:solidFill>
              </a:defRPr>
            </a:lvl6pPr>
            <a:lvl7pPr marL="3900981" indent="0">
              <a:buNone/>
              <a:defRPr sz="2000">
                <a:solidFill>
                  <a:schemeClr val="tx1">
                    <a:tint val="75000"/>
                  </a:schemeClr>
                </a:solidFill>
              </a:defRPr>
            </a:lvl7pPr>
            <a:lvl8pPr marL="4551142" indent="0">
              <a:buNone/>
              <a:defRPr sz="2000">
                <a:solidFill>
                  <a:schemeClr val="tx1">
                    <a:tint val="75000"/>
                  </a:schemeClr>
                </a:solidFill>
              </a:defRPr>
            </a:lvl8pPr>
            <a:lvl9pPr marL="5201307" indent="0">
              <a:buNone/>
              <a:defRPr sz="20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32629749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650240" y="1706884"/>
            <a:ext cx="5743787" cy="4827129"/>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6610773" y="1706884"/>
            <a:ext cx="5743787" cy="4827129"/>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813601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1023465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50240" y="390595"/>
            <a:ext cx="11704320" cy="16256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650240" y="2183275"/>
            <a:ext cx="5746045" cy="909885"/>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650240" y="3093155"/>
            <a:ext cx="5746045"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6606271" y="2183275"/>
            <a:ext cx="5748302" cy="909885"/>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6606271" y="3093155"/>
            <a:ext cx="5748302"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ES">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40174753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ES">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371396770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ES">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6075928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50246" y="388340"/>
            <a:ext cx="4278490" cy="1652695"/>
          </a:xfrm>
        </p:spPr>
        <p:txBody>
          <a:bodyPr anchor="b"/>
          <a:lstStyle>
            <a:lvl1pPr algn="l">
              <a:defRPr sz="28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5084516" y="388346"/>
            <a:ext cx="7270044" cy="8324427"/>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650246" y="2041040"/>
            <a:ext cx="4278490" cy="6671734"/>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32176308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549032" y="6827520"/>
            <a:ext cx="7802880" cy="806027"/>
          </a:xfrm>
        </p:spPr>
        <p:txBody>
          <a:bodyPr anchor="b"/>
          <a:lstStyle>
            <a:lvl1pPr algn="l">
              <a:defRPr sz="28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2549032" y="871502"/>
            <a:ext cx="7802880" cy="5852160"/>
          </a:xfrm>
        </p:spPr>
        <p:txBody>
          <a:bodyPr/>
          <a:lstStyle>
            <a:lvl1pPr marL="0" indent="0">
              <a:buNone/>
              <a:defRPr sz="4600"/>
            </a:lvl1pPr>
            <a:lvl2pPr marL="650164" indent="0">
              <a:buNone/>
              <a:defRPr sz="4000"/>
            </a:lvl2pPr>
            <a:lvl3pPr marL="1300326" indent="0">
              <a:buNone/>
              <a:defRPr sz="3400"/>
            </a:lvl3pPr>
            <a:lvl4pPr marL="1950490" indent="0">
              <a:buNone/>
              <a:defRPr sz="2800"/>
            </a:lvl4pPr>
            <a:lvl5pPr marL="2600653" indent="0">
              <a:buNone/>
              <a:defRPr sz="2800"/>
            </a:lvl5pPr>
            <a:lvl6pPr marL="3250816" indent="0">
              <a:buNone/>
              <a:defRPr sz="2800"/>
            </a:lvl6pPr>
            <a:lvl7pPr marL="3900981" indent="0">
              <a:buNone/>
              <a:defRPr sz="2800"/>
            </a:lvl7pPr>
            <a:lvl8pPr marL="4551142" indent="0">
              <a:buNone/>
              <a:defRPr sz="2800"/>
            </a:lvl8pPr>
            <a:lvl9pPr marL="5201307" indent="0">
              <a:buNone/>
              <a:defRPr sz="2800"/>
            </a:lvl9pPr>
          </a:lstStyle>
          <a:p>
            <a:endParaRPr lang="es-ES"/>
          </a:p>
        </p:txBody>
      </p:sp>
      <p:sp>
        <p:nvSpPr>
          <p:cNvPr id="4" name="3 Marcador de texto"/>
          <p:cNvSpPr>
            <a:spLocks noGrp="1"/>
          </p:cNvSpPr>
          <p:nvPr>
            <p:ph type="body" sz="half" idx="2"/>
          </p:nvPr>
        </p:nvSpPr>
        <p:spPr>
          <a:xfrm>
            <a:off x="2549032" y="7633552"/>
            <a:ext cx="7802880" cy="1144694"/>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1231014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6201315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9428480" y="293511"/>
            <a:ext cx="2926080" cy="6240498"/>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650240" y="293511"/>
            <a:ext cx="8561493" cy="624049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40960913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75360" y="3029944"/>
            <a:ext cx="11054080" cy="2090702"/>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950720" y="5527040"/>
            <a:ext cx="9103360" cy="2492587"/>
          </a:xfrm>
        </p:spPr>
        <p:txBody>
          <a:bodyPr/>
          <a:lstStyle>
            <a:lvl1pPr marL="0" indent="0" algn="ctr">
              <a:buNone/>
              <a:defRPr>
                <a:solidFill>
                  <a:schemeClr val="tx1">
                    <a:tint val="75000"/>
                  </a:schemeClr>
                </a:solidFill>
              </a:defRPr>
            </a:lvl1pPr>
            <a:lvl2pPr marL="650164" indent="0" algn="ctr">
              <a:buNone/>
              <a:defRPr>
                <a:solidFill>
                  <a:schemeClr val="tx1">
                    <a:tint val="75000"/>
                  </a:schemeClr>
                </a:solidFill>
              </a:defRPr>
            </a:lvl2pPr>
            <a:lvl3pPr marL="1300326" indent="0" algn="ctr">
              <a:buNone/>
              <a:defRPr>
                <a:solidFill>
                  <a:schemeClr val="tx1">
                    <a:tint val="75000"/>
                  </a:schemeClr>
                </a:solidFill>
              </a:defRPr>
            </a:lvl3pPr>
            <a:lvl4pPr marL="1950490" indent="0" algn="ctr">
              <a:buNone/>
              <a:defRPr>
                <a:solidFill>
                  <a:schemeClr val="tx1">
                    <a:tint val="75000"/>
                  </a:schemeClr>
                </a:solidFill>
              </a:defRPr>
            </a:lvl4pPr>
            <a:lvl5pPr marL="2600653" indent="0" algn="ctr">
              <a:buNone/>
              <a:defRPr>
                <a:solidFill>
                  <a:schemeClr val="tx1">
                    <a:tint val="75000"/>
                  </a:schemeClr>
                </a:solidFill>
              </a:defRPr>
            </a:lvl5pPr>
            <a:lvl6pPr marL="3250816" indent="0" algn="ctr">
              <a:buNone/>
              <a:defRPr>
                <a:solidFill>
                  <a:schemeClr val="tx1">
                    <a:tint val="75000"/>
                  </a:schemeClr>
                </a:solidFill>
              </a:defRPr>
            </a:lvl6pPr>
            <a:lvl7pPr marL="3900981" indent="0" algn="ctr">
              <a:buNone/>
              <a:defRPr>
                <a:solidFill>
                  <a:schemeClr val="tx1">
                    <a:tint val="75000"/>
                  </a:schemeClr>
                </a:solidFill>
              </a:defRPr>
            </a:lvl7pPr>
            <a:lvl8pPr marL="4551142" indent="0" algn="ctr">
              <a:buNone/>
              <a:defRPr>
                <a:solidFill>
                  <a:schemeClr val="tx1">
                    <a:tint val="75000"/>
                  </a:schemeClr>
                </a:solidFill>
              </a:defRPr>
            </a:lvl8pPr>
            <a:lvl9pPr marL="5201307"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26402474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6234276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027290" y="6267594"/>
            <a:ext cx="11054080" cy="1937172"/>
          </a:xfrm>
        </p:spPr>
        <p:txBody>
          <a:bodyPr anchor="t"/>
          <a:lstStyle>
            <a:lvl1pPr algn="l">
              <a:defRPr sz="57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1027290" y="4133996"/>
            <a:ext cx="11054080" cy="2133599"/>
          </a:xfrm>
        </p:spPr>
        <p:txBody>
          <a:bodyPr anchor="b"/>
          <a:lstStyle>
            <a:lvl1pPr marL="0" indent="0">
              <a:buNone/>
              <a:defRPr sz="2800">
                <a:solidFill>
                  <a:schemeClr val="tx1">
                    <a:tint val="75000"/>
                  </a:schemeClr>
                </a:solidFill>
              </a:defRPr>
            </a:lvl1pPr>
            <a:lvl2pPr marL="650164" indent="0">
              <a:buNone/>
              <a:defRPr sz="2600">
                <a:solidFill>
                  <a:schemeClr val="tx1">
                    <a:tint val="75000"/>
                  </a:schemeClr>
                </a:solidFill>
              </a:defRPr>
            </a:lvl2pPr>
            <a:lvl3pPr marL="1300326" indent="0">
              <a:buNone/>
              <a:defRPr sz="2300">
                <a:solidFill>
                  <a:schemeClr val="tx1">
                    <a:tint val="75000"/>
                  </a:schemeClr>
                </a:solidFill>
              </a:defRPr>
            </a:lvl3pPr>
            <a:lvl4pPr marL="1950490" indent="0">
              <a:buNone/>
              <a:defRPr sz="2000">
                <a:solidFill>
                  <a:schemeClr val="tx1">
                    <a:tint val="75000"/>
                  </a:schemeClr>
                </a:solidFill>
              </a:defRPr>
            </a:lvl4pPr>
            <a:lvl5pPr marL="2600653" indent="0">
              <a:buNone/>
              <a:defRPr sz="2000">
                <a:solidFill>
                  <a:schemeClr val="tx1">
                    <a:tint val="75000"/>
                  </a:schemeClr>
                </a:solidFill>
              </a:defRPr>
            </a:lvl5pPr>
            <a:lvl6pPr marL="3250816" indent="0">
              <a:buNone/>
              <a:defRPr sz="2000">
                <a:solidFill>
                  <a:schemeClr val="tx1">
                    <a:tint val="75000"/>
                  </a:schemeClr>
                </a:solidFill>
              </a:defRPr>
            </a:lvl6pPr>
            <a:lvl7pPr marL="3900981" indent="0">
              <a:buNone/>
              <a:defRPr sz="2000">
                <a:solidFill>
                  <a:schemeClr val="tx1">
                    <a:tint val="75000"/>
                  </a:schemeClr>
                </a:solidFill>
              </a:defRPr>
            </a:lvl7pPr>
            <a:lvl8pPr marL="4551142" indent="0">
              <a:buNone/>
              <a:defRPr sz="2000">
                <a:solidFill>
                  <a:schemeClr val="tx1">
                    <a:tint val="75000"/>
                  </a:schemeClr>
                </a:solidFill>
              </a:defRPr>
            </a:lvl8pPr>
            <a:lvl9pPr marL="5201307" indent="0">
              <a:buNone/>
              <a:defRPr sz="20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218299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027290" y="6267594"/>
            <a:ext cx="11054080" cy="1937172"/>
          </a:xfrm>
        </p:spPr>
        <p:txBody>
          <a:bodyPr anchor="t"/>
          <a:lstStyle>
            <a:lvl1pPr algn="l">
              <a:defRPr sz="57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1027290" y="4133996"/>
            <a:ext cx="11054080" cy="2133599"/>
          </a:xfrm>
        </p:spPr>
        <p:txBody>
          <a:bodyPr anchor="b"/>
          <a:lstStyle>
            <a:lvl1pPr marL="0" indent="0">
              <a:buNone/>
              <a:defRPr sz="2800">
                <a:solidFill>
                  <a:schemeClr val="tx1">
                    <a:tint val="75000"/>
                  </a:schemeClr>
                </a:solidFill>
              </a:defRPr>
            </a:lvl1pPr>
            <a:lvl2pPr marL="650164" indent="0">
              <a:buNone/>
              <a:defRPr sz="2600">
                <a:solidFill>
                  <a:schemeClr val="tx1">
                    <a:tint val="75000"/>
                  </a:schemeClr>
                </a:solidFill>
              </a:defRPr>
            </a:lvl2pPr>
            <a:lvl3pPr marL="1300326" indent="0">
              <a:buNone/>
              <a:defRPr sz="2300">
                <a:solidFill>
                  <a:schemeClr val="tx1">
                    <a:tint val="75000"/>
                  </a:schemeClr>
                </a:solidFill>
              </a:defRPr>
            </a:lvl3pPr>
            <a:lvl4pPr marL="1950490" indent="0">
              <a:buNone/>
              <a:defRPr sz="2000">
                <a:solidFill>
                  <a:schemeClr val="tx1">
                    <a:tint val="75000"/>
                  </a:schemeClr>
                </a:solidFill>
              </a:defRPr>
            </a:lvl4pPr>
            <a:lvl5pPr marL="2600653" indent="0">
              <a:buNone/>
              <a:defRPr sz="2000">
                <a:solidFill>
                  <a:schemeClr val="tx1">
                    <a:tint val="75000"/>
                  </a:schemeClr>
                </a:solidFill>
              </a:defRPr>
            </a:lvl5pPr>
            <a:lvl6pPr marL="3250816" indent="0">
              <a:buNone/>
              <a:defRPr sz="2000">
                <a:solidFill>
                  <a:schemeClr val="tx1">
                    <a:tint val="75000"/>
                  </a:schemeClr>
                </a:solidFill>
              </a:defRPr>
            </a:lvl6pPr>
            <a:lvl7pPr marL="3900981" indent="0">
              <a:buNone/>
              <a:defRPr sz="2000">
                <a:solidFill>
                  <a:schemeClr val="tx1">
                    <a:tint val="75000"/>
                  </a:schemeClr>
                </a:solidFill>
              </a:defRPr>
            </a:lvl7pPr>
            <a:lvl8pPr marL="4551142" indent="0">
              <a:buNone/>
              <a:defRPr sz="2000">
                <a:solidFill>
                  <a:schemeClr val="tx1">
                    <a:tint val="75000"/>
                  </a:schemeClr>
                </a:solidFill>
              </a:defRPr>
            </a:lvl8pPr>
            <a:lvl9pPr marL="5201307" indent="0">
              <a:buNone/>
              <a:defRPr sz="20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40605992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650240" y="1706884"/>
            <a:ext cx="5743787" cy="4827129"/>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6610773" y="1706884"/>
            <a:ext cx="5743787" cy="4827129"/>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464408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50240" y="390595"/>
            <a:ext cx="11704320" cy="16256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650240" y="2183275"/>
            <a:ext cx="5746045" cy="909885"/>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650240" y="3093155"/>
            <a:ext cx="5746045"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6606271" y="2183275"/>
            <a:ext cx="5748302" cy="909885"/>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6606271" y="3093155"/>
            <a:ext cx="5748302"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ES">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4326292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ES">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70965145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ES">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01339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50246" y="388340"/>
            <a:ext cx="4278490" cy="1652695"/>
          </a:xfrm>
        </p:spPr>
        <p:txBody>
          <a:bodyPr anchor="b"/>
          <a:lstStyle>
            <a:lvl1pPr algn="l">
              <a:defRPr sz="28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5084516" y="388346"/>
            <a:ext cx="7270044" cy="8324427"/>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650246" y="2041040"/>
            <a:ext cx="4278490" cy="6671734"/>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71430561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549032" y="6827520"/>
            <a:ext cx="7802880" cy="806027"/>
          </a:xfrm>
        </p:spPr>
        <p:txBody>
          <a:bodyPr anchor="b"/>
          <a:lstStyle>
            <a:lvl1pPr algn="l">
              <a:defRPr sz="28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2549032" y="871502"/>
            <a:ext cx="7802880" cy="5852160"/>
          </a:xfrm>
        </p:spPr>
        <p:txBody>
          <a:bodyPr/>
          <a:lstStyle>
            <a:lvl1pPr marL="0" indent="0">
              <a:buNone/>
              <a:defRPr sz="4600"/>
            </a:lvl1pPr>
            <a:lvl2pPr marL="650164" indent="0">
              <a:buNone/>
              <a:defRPr sz="4000"/>
            </a:lvl2pPr>
            <a:lvl3pPr marL="1300326" indent="0">
              <a:buNone/>
              <a:defRPr sz="3400"/>
            </a:lvl3pPr>
            <a:lvl4pPr marL="1950490" indent="0">
              <a:buNone/>
              <a:defRPr sz="2800"/>
            </a:lvl4pPr>
            <a:lvl5pPr marL="2600653" indent="0">
              <a:buNone/>
              <a:defRPr sz="2800"/>
            </a:lvl5pPr>
            <a:lvl6pPr marL="3250816" indent="0">
              <a:buNone/>
              <a:defRPr sz="2800"/>
            </a:lvl6pPr>
            <a:lvl7pPr marL="3900981" indent="0">
              <a:buNone/>
              <a:defRPr sz="2800"/>
            </a:lvl7pPr>
            <a:lvl8pPr marL="4551142" indent="0">
              <a:buNone/>
              <a:defRPr sz="2800"/>
            </a:lvl8pPr>
            <a:lvl9pPr marL="5201307" indent="0">
              <a:buNone/>
              <a:defRPr sz="2800"/>
            </a:lvl9pPr>
          </a:lstStyle>
          <a:p>
            <a:endParaRPr lang="es-ES"/>
          </a:p>
        </p:txBody>
      </p:sp>
      <p:sp>
        <p:nvSpPr>
          <p:cNvPr id="4" name="3 Marcador de texto"/>
          <p:cNvSpPr>
            <a:spLocks noGrp="1"/>
          </p:cNvSpPr>
          <p:nvPr>
            <p:ph type="body" sz="half" idx="2"/>
          </p:nvPr>
        </p:nvSpPr>
        <p:spPr>
          <a:xfrm>
            <a:off x="2549032" y="7633552"/>
            <a:ext cx="7802880" cy="1144694"/>
          </a:xfrm>
        </p:spPr>
        <p:txBody>
          <a:bodyPr/>
          <a:lstStyle>
            <a:lvl1pPr marL="0" indent="0">
              <a:buNone/>
              <a:defRPr sz="20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79683885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61905799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9428480" y="293511"/>
            <a:ext cx="2926080" cy="6240498"/>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650240" y="293511"/>
            <a:ext cx="8561493" cy="624049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3215692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650240" y="1706884"/>
            <a:ext cx="5743787" cy="4827129"/>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6610773" y="1706884"/>
            <a:ext cx="5743787" cy="4827129"/>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38125649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50240" y="390595"/>
            <a:ext cx="11704320" cy="16256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650240" y="2183275"/>
            <a:ext cx="5746045" cy="909885"/>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650240" y="3093155"/>
            <a:ext cx="5746045"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6606271" y="2183275"/>
            <a:ext cx="5748302" cy="909885"/>
          </a:xfrm>
        </p:spPr>
        <p:txBody>
          <a:bodyPr anchor="b"/>
          <a:lstStyle>
            <a:lvl1pPr marL="0" indent="0">
              <a:buNone/>
              <a:defRPr sz="3400" b="1"/>
            </a:lvl1pPr>
            <a:lvl2pPr marL="650164" indent="0">
              <a:buNone/>
              <a:defRPr sz="2800" b="1"/>
            </a:lvl2pPr>
            <a:lvl3pPr marL="1300326" indent="0">
              <a:buNone/>
              <a:defRPr sz="2600" b="1"/>
            </a:lvl3pPr>
            <a:lvl4pPr marL="1950490" indent="0">
              <a:buNone/>
              <a:defRPr sz="2300" b="1"/>
            </a:lvl4pPr>
            <a:lvl5pPr marL="2600653" indent="0">
              <a:buNone/>
              <a:defRPr sz="2300" b="1"/>
            </a:lvl5pPr>
            <a:lvl6pPr marL="3250816" indent="0">
              <a:buNone/>
              <a:defRPr sz="2300" b="1"/>
            </a:lvl6pPr>
            <a:lvl7pPr marL="3900981" indent="0">
              <a:buNone/>
              <a:defRPr sz="2300" b="1"/>
            </a:lvl7pPr>
            <a:lvl8pPr marL="4551142" indent="0">
              <a:buNone/>
              <a:defRPr sz="2300" b="1"/>
            </a:lvl8pPr>
            <a:lvl9pPr marL="5201307" indent="0">
              <a:buNone/>
              <a:defRPr sz="23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6606271" y="3093155"/>
            <a:ext cx="5748302" cy="5619610"/>
          </a:xfrm>
        </p:spPr>
        <p:txBody>
          <a:bodyPr/>
          <a:lstStyle>
            <a:lvl1pPr>
              <a:defRPr sz="3400"/>
            </a:lvl1pPr>
            <a:lvl2pPr>
              <a:defRPr sz="2800"/>
            </a:lvl2pPr>
            <a:lvl3pPr>
              <a:defRPr sz="2600"/>
            </a:lvl3pPr>
            <a:lvl4pPr>
              <a:defRPr sz="2300"/>
            </a:lvl4pPr>
            <a:lvl5pPr>
              <a:defRPr sz="2300"/>
            </a:lvl5pPr>
            <a:lvl6pPr>
              <a:defRPr sz="2300"/>
            </a:lvl6pPr>
            <a:lvl7pPr>
              <a:defRPr sz="2300"/>
            </a:lvl7pPr>
            <a:lvl8pPr>
              <a:defRPr sz="2300"/>
            </a:lvl8pPr>
            <a:lvl9pPr>
              <a:defRPr sz="23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ES">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343184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ES">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996179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96FBFF3-5C93-487A-9F52-3487B15BED11}" type="datetimeFigureOut">
              <a:rPr lang="es-ES" smtClean="0">
                <a:solidFill>
                  <a:prstClr val="black">
                    <a:tint val="75000"/>
                  </a:prstClr>
                </a:solidFill>
              </a:rPr>
              <a:pPr/>
              <a:t>22/09/2016</a:t>
            </a:fld>
            <a:endParaRPr lang="es-ES">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ES">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B8D8BB9E-D423-4BFA-9D5C-29FA0EB1DD85}"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1965073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4.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5.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6.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43" name="Rectangle 19"/>
          <p:cNvSpPr>
            <a:spLocks noGrp="1" noChangeArrowheads="1"/>
          </p:cNvSpPr>
          <p:nvPr>
            <p:ph type="title"/>
          </p:nvPr>
        </p:nvSpPr>
        <p:spPr bwMode="auto">
          <a:xfrm>
            <a:off x="650877" y="1087438"/>
            <a:ext cx="11687175" cy="1625600"/>
          </a:xfrm>
          <a:prstGeom prst="rect">
            <a:avLst/>
          </a:prstGeom>
          <a:noFill/>
          <a:ln w="9525">
            <a:noFill/>
            <a:miter lim="800000"/>
            <a:headEnd/>
            <a:tailEnd/>
          </a:ln>
          <a:effectLst/>
        </p:spPr>
        <p:txBody>
          <a:bodyPr vert="horz" wrap="square" lIns="117485" tIns="58743" rIns="117485" bIns="58743" numCol="1" anchor="ctr" anchorCtr="0" compatLnSpc="1">
            <a:prstTxWarp prst="textNoShape">
              <a:avLst/>
            </a:prstTxWarp>
          </a:bodyPr>
          <a:lstStyle/>
          <a:p>
            <a:pPr lvl="0"/>
            <a:r>
              <a:rPr lang="es-ES" smtClean="0">
                <a:sym typeface="Calibri" pitchFamily="34" charset="0"/>
              </a:rPr>
              <a:t>Haga clic para cambiar el estilo de título	</a:t>
            </a:r>
          </a:p>
        </p:txBody>
      </p:sp>
      <p:sp>
        <p:nvSpPr>
          <p:cNvPr id="1044" name="Rectangle 20"/>
          <p:cNvSpPr>
            <a:spLocks noGrp="1" noChangeArrowheads="1"/>
          </p:cNvSpPr>
          <p:nvPr>
            <p:ph type="body" idx="1"/>
          </p:nvPr>
        </p:nvSpPr>
        <p:spPr bwMode="auto">
          <a:xfrm>
            <a:off x="650876" y="3135314"/>
            <a:ext cx="11703050" cy="5427662"/>
          </a:xfrm>
          <a:prstGeom prst="rect">
            <a:avLst/>
          </a:prstGeom>
          <a:noFill/>
          <a:ln w="9525">
            <a:noFill/>
            <a:miter lim="800000"/>
            <a:headEnd/>
            <a:tailEnd/>
          </a:ln>
          <a:effectLst/>
        </p:spPr>
        <p:txBody>
          <a:bodyPr vert="horz" wrap="square" lIns="117485" tIns="58743" rIns="117485" bIns="58743" numCol="1" anchor="t" anchorCtr="0" compatLnSpc="1">
            <a:prstTxWarp prst="textNoShape">
              <a:avLst/>
            </a:prstTxWarp>
          </a:bodyPr>
          <a:lstStyle/>
          <a:p>
            <a:pPr lvl="0"/>
            <a:r>
              <a:rPr lang="es-ES" dirty="0" smtClean="0">
                <a:sym typeface="Calibri" pitchFamily="34" charset="0"/>
              </a:rPr>
              <a:t>Haga clic para modificar el estilo de texto del patrón</a:t>
            </a:r>
          </a:p>
          <a:p>
            <a:pPr lvl="1"/>
            <a:r>
              <a:rPr lang="es-ES" dirty="0" smtClean="0">
                <a:sym typeface="Calibri" pitchFamily="34" charset="0"/>
              </a:rPr>
              <a:t>Segundo nivel</a:t>
            </a:r>
          </a:p>
          <a:p>
            <a:pPr lvl="2"/>
            <a:r>
              <a:rPr lang="es-ES" dirty="0" smtClean="0">
                <a:sym typeface="Calibri" pitchFamily="34" charset="0"/>
              </a:rPr>
              <a:t>Tercer nivel</a:t>
            </a:r>
          </a:p>
          <a:p>
            <a:pPr lvl="3"/>
            <a:r>
              <a:rPr lang="es-ES" dirty="0" smtClean="0">
                <a:sym typeface="Calibri" pitchFamily="34" charset="0"/>
              </a:rPr>
              <a:t>Cuarto nivel</a:t>
            </a:r>
          </a:p>
          <a:p>
            <a:pPr lvl="4"/>
            <a:r>
              <a:rPr lang="es-ES" dirty="0" smtClean="0">
                <a:sym typeface="Calibri" pitchFamily="34" charset="0"/>
              </a:rPr>
              <a:t>Quinto nivel</a:t>
            </a:r>
          </a:p>
        </p:txBody>
      </p:sp>
    </p:spTree>
  </p:cSld>
  <p:clrMap bg1="dk1" tx1="lt1" bg2="dk2" tx2="lt2" accent1="accent1" accent2="accent2" accent3="accent3" accent4="accent4" accent5="accent5" accent6="accent6" hlink="hlink" folHlink="folHlink"/>
  <p:sldLayoutIdLst>
    <p:sldLayoutId id="2147483649" r:id="rId1"/>
    <p:sldLayoutId id="2147483651" r:id="rId2"/>
  </p:sldLayoutIdLst>
  <p:transition/>
  <p:hf hdr="0" ftr="0" dt="0"/>
  <p:txStyles>
    <p:titleStyle>
      <a:lvl1pPr algn="ctr" defTabSz="825458" rtl="0" eaLnBrk="1" fontAlgn="base" hangingPunct="1">
        <a:spcBef>
          <a:spcPct val="0"/>
        </a:spcBef>
        <a:spcAft>
          <a:spcPct val="0"/>
        </a:spcAft>
        <a:defRPr sz="5700">
          <a:solidFill>
            <a:schemeClr val="tx1"/>
          </a:solidFill>
          <a:latin typeface="Arial" pitchFamily="34" charset="0"/>
          <a:ea typeface="+mj-ea"/>
          <a:cs typeface="+mj-cs"/>
          <a:sym typeface="Calibri" pitchFamily="34" charset="0"/>
        </a:defRPr>
      </a:lvl1pPr>
      <a:lvl2pPr algn="ctr" defTabSz="825458" rtl="0" eaLnBrk="1" fontAlgn="base" hangingPunct="1">
        <a:spcBef>
          <a:spcPct val="0"/>
        </a:spcBef>
        <a:spcAft>
          <a:spcPct val="0"/>
        </a:spcAft>
        <a:defRPr sz="5700">
          <a:solidFill>
            <a:schemeClr val="tx1"/>
          </a:solidFill>
          <a:latin typeface="Arial" pitchFamily="34" charset="0"/>
          <a:ea typeface="ヒラギノ角ゴ ProN W3" charset="0"/>
          <a:cs typeface="ヒラギノ角ゴ ProN W3" charset="0"/>
          <a:sym typeface="Calibri" pitchFamily="34" charset="0"/>
        </a:defRPr>
      </a:lvl2pPr>
      <a:lvl3pPr algn="ctr" defTabSz="825458" rtl="0" eaLnBrk="1" fontAlgn="base" hangingPunct="1">
        <a:spcBef>
          <a:spcPct val="0"/>
        </a:spcBef>
        <a:spcAft>
          <a:spcPct val="0"/>
        </a:spcAft>
        <a:defRPr sz="5700">
          <a:solidFill>
            <a:schemeClr val="tx1"/>
          </a:solidFill>
          <a:latin typeface="Arial" pitchFamily="34" charset="0"/>
          <a:ea typeface="ヒラギノ角ゴ ProN W3" charset="0"/>
          <a:cs typeface="ヒラギノ角ゴ ProN W3" charset="0"/>
          <a:sym typeface="Calibri" pitchFamily="34" charset="0"/>
        </a:defRPr>
      </a:lvl3pPr>
      <a:lvl4pPr algn="ctr" defTabSz="825458" rtl="0" eaLnBrk="1" fontAlgn="base" hangingPunct="1">
        <a:spcBef>
          <a:spcPct val="0"/>
        </a:spcBef>
        <a:spcAft>
          <a:spcPct val="0"/>
        </a:spcAft>
        <a:defRPr sz="5700">
          <a:solidFill>
            <a:schemeClr val="tx1"/>
          </a:solidFill>
          <a:latin typeface="Arial" pitchFamily="34" charset="0"/>
          <a:ea typeface="ヒラギノ角ゴ ProN W3" charset="0"/>
          <a:cs typeface="ヒラギノ角ゴ ProN W3" charset="0"/>
          <a:sym typeface="Calibri" pitchFamily="34" charset="0"/>
        </a:defRPr>
      </a:lvl4pPr>
      <a:lvl5pPr algn="ctr" defTabSz="825458" rtl="0" eaLnBrk="1" fontAlgn="base" hangingPunct="1">
        <a:spcBef>
          <a:spcPct val="0"/>
        </a:spcBef>
        <a:spcAft>
          <a:spcPct val="0"/>
        </a:spcAft>
        <a:defRPr sz="5700">
          <a:solidFill>
            <a:schemeClr val="tx1"/>
          </a:solidFill>
          <a:latin typeface="Arial" pitchFamily="34" charset="0"/>
          <a:ea typeface="ヒラギノ角ゴ ProN W3" charset="0"/>
          <a:cs typeface="ヒラギノ角ゴ ProN W3" charset="0"/>
          <a:sym typeface="Calibri" pitchFamily="34" charset="0"/>
        </a:defRPr>
      </a:lvl5pPr>
      <a:lvl6pPr marL="457176" algn="ctr" rtl="0" eaLnBrk="1" fontAlgn="base" hangingPunct="1">
        <a:spcBef>
          <a:spcPct val="0"/>
        </a:spcBef>
        <a:spcAft>
          <a:spcPct val="0"/>
        </a:spcAft>
        <a:defRPr sz="6300">
          <a:solidFill>
            <a:schemeClr val="tx1"/>
          </a:solidFill>
          <a:latin typeface="Calibri" charset="0"/>
          <a:ea typeface="ヒラギノ角ゴ ProN W3" charset="0"/>
          <a:cs typeface="ヒラギノ角ゴ ProN W3" charset="0"/>
          <a:sym typeface="Calibri" charset="0"/>
        </a:defRPr>
      </a:lvl6pPr>
      <a:lvl7pPr marL="914354" algn="ctr" rtl="0" eaLnBrk="1" fontAlgn="base" hangingPunct="1">
        <a:spcBef>
          <a:spcPct val="0"/>
        </a:spcBef>
        <a:spcAft>
          <a:spcPct val="0"/>
        </a:spcAft>
        <a:defRPr sz="6300">
          <a:solidFill>
            <a:schemeClr val="tx1"/>
          </a:solidFill>
          <a:latin typeface="Calibri" charset="0"/>
          <a:ea typeface="ヒラギノ角ゴ ProN W3" charset="0"/>
          <a:cs typeface="ヒラギノ角ゴ ProN W3" charset="0"/>
          <a:sym typeface="Calibri" charset="0"/>
        </a:defRPr>
      </a:lvl7pPr>
      <a:lvl8pPr marL="1371530" algn="ctr" rtl="0" eaLnBrk="1" fontAlgn="base" hangingPunct="1">
        <a:spcBef>
          <a:spcPct val="0"/>
        </a:spcBef>
        <a:spcAft>
          <a:spcPct val="0"/>
        </a:spcAft>
        <a:defRPr sz="6300">
          <a:solidFill>
            <a:schemeClr val="tx1"/>
          </a:solidFill>
          <a:latin typeface="Calibri" charset="0"/>
          <a:ea typeface="ヒラギノ角ゴ ProN W3" charset="0"/>
          <a:cs typeface="ヒラギノ角ゴ ProN W3" charset="0"/>
          <a:sym typeface="Calibri" charset="0"/>
        </a:defRPr>
      </a:lvl8pPr>
      <a:lvl9pPr marL="1828706" algn="ctr" rtl="0" eaLnBrk="1" fontAlgn="base" hangingPunct="1">
        <a:spcBef>
          <a:spcPct val="0"/>
        </a:spcBef>
        <a:spcAft>
          <a:spcPct val="0"/>
        </a:spcAft>
        <a:defRPr sz="6300">
          <a:solidFill>
            <a:schemeClr val="tx1"/>
          </a:solidFill>
          <a:latin typeface="Calibri" charset="0"/>
          <a:ea typeface="ヒラギノ角ゴ ProN W3" charset="0"/>
          <a:cs typeface="ヒラギノ角ゴ ProN W3" charset="0"/>
          <a:sym typeface="Calibri" charset="0"/>
        </a:defRPr>
      </a:lvl9pPr>
    </p:titleStyle>
    <p:bodyStyle>
      <a:lvl1pPr marL="309548" indent="-309548" algn="ctr" defTabSz="825458" rtl="0" eaLnBrk="1" fontAlgn="base" hangingPunct="1">
        <a:spcBef>
          <a:spcPts val="1000"/>
        </a:spcBef>
        <a:spcAft>
          <a:spcPct val="0"/>
        </a:spcAft>
        <a:defRPr sz="4000">
          <a:solidFill>
            <a:srgbClr val="878787"/>
          </a:solidFill>
          <a:latin typeface="Arial" pitchFamily="34" charset="0"/>
          <a:ea typeface="+mn-ea"/>
          <a:cs typeface="+mn-cs"/>
          <a:sym typeface="Calibri" pitchFamily="34" charset="0"/>
        </a:defRPr>
      </a:lvl1pPr>
      <a:lvl2pPr marL="503213" indent="-90483" algn="ctr" defTabSz="825458" rtl="0" eaLnBrk="1" fontAlgn="base" hangingPunct="1">
        <a:spcBef>
          <a:spcPts val="900"/>
        </a:spcBef>
        <a:spcAft>
          <a:spcPct val="0"/>
        </a:spcAft>
        <a:defRPr sz="3600">
          <a:solidFill>
            <a:srgbClr val="878787"/>
          </a:solidFill>
          <a:latin typeface="Arial" pitchFamily="34" charset="0"/>
          <a:ea typeface="+mn-ea"/>
          <a:cs typeface="+mn-cs"/>
          <a:sym typeface="Calibri" pitchFamily="34" charset="0"/>
        </a:defRPr>
      </a:lvl2pPr>
      <a:lvl3pPr marL="1088969" indent="-263511" algn="ctr" defTabSz="825458" rtl="0" eaLnBrk="1" fontAlgn="base" hangingPunct="1">
        <a:spcBef>
          <a:spcPts val="825"/>
        </a:spcBef>
        <a:spcAft>
          <a:spcPct val="0"/>
        </a:spcAft>
        <a:defRPr sz="3100">
          <a:solidFill>
            <a:srgbClr val="878787"/>
          </a:solidFill>
          <a:latin typeface="Arial" pitchFamily="34" charset="0"/>
          <a:ea typeface="+mn-ea"/>
          <a:cs typeface="+mn-cs"/>
          <a:sym typeface="Calibri" pitchFamily="34" charset="0"/>
        </a:defRPr>
      </a:lvl3pPr>
      <a:lvl4pPr marL="1674727" indent="-436540" algn="ctr" defTabSz="825458" rtl="0" eaLnBrk="1" fontAlgn="base" hangingPunct="1">
        <a:spcBef>
          <a:spcPts val="624"/>
        </a:spcBef>
        <a:spcAft>
          <a:spcPct val="0"/>
        </a:spcAft>
        <a:defRPr sz="2600">
          <a:solidFill>
            <a:srgbClr val="878787"/>
          </a:solidFill>
          <a:latin typeface="Arial" pitchFamily="34" charset="0"/>
          <a:ea typeface="+mn-ea"/>
          <a:cs typeface="+mn-cs"/>
          <a:sym typeface="Calibri" pitchFamily="34" charset="0"/>
        </a:defRPr>
      </a:lvl4pPr>
      <a:lvl5pPr marL="2271596" indent="-619094" algn="ctr" defTabSz="825458" rtl="0" eaLnBrk="1" fontAlgn="base" hangingPunct="1">
        <a:spcBef>
          <a:spcPts val="624"/>
        </a:spcBef>
        <a:spcAft>
          <a:spcPct val="0"/>
        </a:spcAft>
        <a:defRPr sz="2600">
          <a:solidFill>
            <a:srgbClr val="878787"/>
          </a:solidFill>
          <a:latin typeface="Arial" pitchFamily="34" charset="0"/>
          <a:ea typeface="+mn-ea"/>
          <a:cs typeface="+mn-cs"/>
          <a:sym typeface="Calibri" pitchFamily="34" charset="0"/>
        </a:defRPr>
      </a:lvl5pPr>
      <a:lvl6pPr marL="2971649" algn="ctr" rtl="0" eaLnBrk="1" fontAlgn="base" hangingPunct="1">
        <a:spcBef>
          <a:spcPts val="700"/>
        </a:spcBef>
        <a:spcAft>
          <a:spcPct val="0"/>
        </a:spcAft>
        <a:defRPr sz="2800">
          <a:solidFill>
            <a:srgbClr val="878787"/>
          </a:solidFill>
          <a:latin typeface="+mn-lt"/>
          <a:ea typeface="+mn-ea"/>
          <a:cs typeface="+mn-cs"/>
          <a:sym typeface="Calibri" charset="0"/>
        </a:defRPr>
      </a:lvl6pPr>
      <a:lvl7pPr marL="3428825" algn="ctr" rtl="0" eaLnBrk="1" fontAlgn="base" hangingPunct="1">
        <a:spcBef>
          <a:spcPts val="700"/>
        </a:spcBef>
        <a:spcAft>
          <a:spcPct val="0"/>
        </a:spcAft>
        <a:defRPr sz="2800">
          <a:solidFill>
            <a:srgbClr val="878787"/>
          </a:solidFill>
          <a:latin typeface="+mn-lt"/>
          <a:ea typeface="+mn-ea"/>
          <a:cs typeface="+mn-cs"/>
          <a:sym typeface="Calibri" charset="0"/>
        </a:defRPr>
      </a:lvl7pPr>
      <a:lvl8pPr marL="3886001" algn="ctr" rtl="0" eaLnBrk="1" fontAlgn="base" hangingPunct="1">
        <a:spcBef>
          <a:spcPts val="700"/>
        </a:spcBef>
        <a:spcAft>
          <a:spcPct val="0"/>
        </a:spcAft>
        <a:defRPr sz="2800">
          <a:solidFill>
            <a:srgbClr val="878787"/>
          </a:solidFill>
          <a:latin typeface="+mn-lt"/>
          <a:ea typeface="+mn-ea"/>
          <a:cs typeface="+mn-cs"/>
          <a:sym typeface="Calibri" charset="0"/>
        </a:defRPr>
      </a:lvl8pPr>
      <a:lvl9pPr marL="4343178" algn="ctr" rtl="0" eaLnBrk="1" fontAlgn="base" hangingPunct="1">
        <a:spcBef>
          <a:spcPts val="700"/>
        </a:spcBef>
        <a:spcAft>
          <a:spcPct val="0"/>
        </a:spcAft>
        <a:defRPr sz="2800">
          <a:solidFill>
            <a:srgbClr val="878787"/>
          </a:solidFill>
          <a:latin typeface="+mn-lt"/>
          <a:ea typeface="+mn-ea"/>
          <a:cs typeface="+mn-cs"/>
          <a:sym typeface="Calibri" charset="0"/>
        </a:defRPr>
      </a:lvl9pPr>
    </p:bodyStyle>
    <p:otherStyle>
      <a:defPPr>
        <a:defRPr lang="es-ES"/>
      </a:defPPr>
      <a:lvl1pPr marL="0" algn="l" defTabSz="914354" rtl="0" eaLnBrk="1" latinLnBrk="0" hangingPunct="1">
        <a:defRPr sz="1800" kern="1200">
          <a:solidFill>
            <a:schemeClr val="tx1"/>
          </a:solidFill>
          <a:latin typeface="+mn-lt"/>
          <a:ea typeface="+mn-ea"/>
          <a:cs typeface="+mn-cs"/>
        </a:defRPr>
      </a:lvl1pPr>
      <a:lvl2pPr marL="457176"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0" algn="l" defTabSz="914354" rtl="0" eaLnBrk="1" latinLnBrk="0" hangingPunct="1">
        <a:defRPr sz="1800" kern="1200">
          <a:solidFill>
            <a:schemeClr val="tx1"/>
          </a:solidFill>
          <a:latin typeface="+mn-lt"/>
          <a:ea typeface="+mn-ea"/>
          <a:cs typeface="+mn-cs"/>
        </a:defRPr>
      </a:lvl4pPr>
      <a:lvl5pPr marL="1828706" algn="l" defTabSz="914354" rtl="0" eaLnBrk="1" latinLnBrk="0" hangingPunct="1">
        <a:defRPr sz="1800" kern="1200">
          <a:solidFill>
            <a:schemeClr val="tx1"/>
          </a:solidFill>
          <a:latin typeface="+mn-lt"/>
          <a:ea typeface="+mn-ea"/>
          <a:cs typeface="+mn-cs"/>
        </a:defRPr>
      </a:lvl5pPr>
      <a:lvl6pPr marL="2285884" algn="l" defTabSz="914354" rtl="0" eaLnBrk="1" latinLnBrk="0" hangingPunct="1">
        <a:defRPr sz="1800" kern="1200">
          <a:solidFill>
            <a:schemeClr val="tx1"/>
          </a:solidFill>
          <a:latin typeface="+mn-lt"/>
          <a:ea typeface="+mn-ea"/>
          <a:cs typeface="+mn-cs"/>
        </a:defRPr>
      </a:lvl6pPr>
      <a:lvl7pPr marL="2743060" algn="l" defTabSz="914354" rtl="0" eaLnBrk="1" latinLnBrk="0" hangingPunct="1">
        <a:defRPr sz="1800" kern="1200">
          <a:solidFill>
            <a:schemeClr val="tx1"/>
          </a:solidFill>
          <a:latin typeface="+mn-lt"/>
          <a:ea typeface="+mn-ea"/>
          <a:cs typeface="+mn-cs"/>
        </a:defRPr>
      </a:lvl7pPr>
      <a:lvl8pPr marL="3200236" algn="l" defTabSz="914354" rtl="0" eaLnBrk="1" latinLnBrk="0" hangingPunct="1">
        <a:defRPr sz="1800" kern="1200">
          <a:solidFill>
            <a:schemeClr val="tx1"/>
          </a:solidFill>
          <a:latin typeface="+mn-lt"/>
          <a:ea typeface="+mn-ea"/>
          <a:cs typeface="+mn-cs"/>
        </a:defRPr>
      </a:lvl8pPr>
      <a:lvl9pPr marL="3657413" algn="l" defTabSz="91435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50240" y="390595"/>
            <a:ext cx="11704320" cy="1625600"/>
          </a:xfrm>
          <a:prstGeom prst="rect">
            <a:avLst/>
          </a:prstGeom>
        </p:spPr>
        <p:txBody>
          <a:bodyPr vert="horz" lIns="130032" tIns="65017" rIns="130032" bIns="65017"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650240" y="2275845"/>
            <a:ext cx="11704320" cy="6436925"/>
          </a:xfrm>
          <a:prstGeom prst="rect">
            <a:avLst/>
          </a:prstGeom>
        </p:spPr>
        <p:txBody>
          <a:bodyPr vert="horz" lIns="130032" tIns="65017" rIns="130032" bIns="65017"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650240" y="9040150"/>
            <a:ext cx="3034453" cy="519289"/>
          </a:xfrm>
          <a:prstGeom prst="rect">
            <a:avLst/>
          </a:prstGeom>
        </p:spPr>
        <p:txBody>
          <a:bodyPr vert="horz" lIns="130032" tIns="65017" rIns="130032" bIns="65017" rtlCol="0" anchor="ctr"/>
          <a:lstStyle>
            <a:lvl1pPr algn="l">
              <a:defRPr sz="1700">
                <a:solidFill>
                  <a:schemeClr val="tx1">
                    <a:tint val="75000"/>
                  </a:schemeClr>
                </a:solidFill>
              </a:defRPr>
            </a:lvl1pPr>
          </a:lstStyle>
          <a:p>
            <a:pPr defTabSz="1300326" fontAlgn="auto">
              <a:spcBef>
                <a:spcPts val="0"/>
              </a:spcBef>
              <a:spcAft>
                <a:spcPts val="0"/>
              </a:spcAft>
            </a:pPr>
            <a:fld id="{096FBFF3-5C93-487A-9F52-3487B15BED11}" type="datetimeFigureOut">
              <a:rPr lang="es-ES" u="none" smtClean="0">
                <a:solidFill>
                  <a:prstClr val="black">
                    <a:tint val="75000"/>
                  </a:prstClr>
                </a:solidFill>
                <a:latin typeface="Calibri"/>
                <a:ea typeface="+mn-ea"/>
              </a:rPr>
              <a:pPr defTabSz="1300326" fontAlgn="auto">
                <a:spcBef>
                  <a:spcPts val="0"/>
                </a:spcBef>
                <a:spcAft>
                  <a:spcPts val="0"/>
                </a:spcAft>
              </a:pPr>
              <a:t>22/09/2016</a:t>
            </a:fld>
            <a:endParaRPr lang="es-ES" u="none">
              <a:solidFill>
                <a:prstClr val="black">
                  <a:tint val="75000"/>
                </a:prstClr>
              </a:solidFill>
              <a:latin typeface="Calibri"/>
              <a:ea typeface="+mn-ea"/>
            </a:endParaRPr>
          </a:p>
        </p:txBody>
      </p:sp>
      <p:sp>
        <p:nvSpPr>
          <p:cNvPr id="5" name="4 Marcador de pie de página"/>
          <p:cNvSpPr>
            <a:spLocks noGrp="1"/>
          </p:cNvSpPr>
          <p:nvPr>
            <p:ph type="ftr" sz="quarter" idx="3"/>
          </p:nvPr>
        </p:nvSpPr>
        <p:spPr>
          <a:xfrm>
            <a:off x="4443308" y="9040150"/>
            <a:ext cx="4118187" cy="519289"/>
          </a:xfrm>
          <a:prstGeom prst="rect">
            <a:avLst/>
          </a:prstGeom>
        </p:spPr>
        <p:txBody>
          <a:bodyPr vert="horz" lIns="130032" tIns="65017" rIns="130032" bIns="65017" rtlCol="0" anchor="ctr"/>
          <a:lstStyle>
            <a:lvl1pPr algn="ctr">
              <a:defRPr sz="1700">
                <a:solidFill>
                  <a:schemeClr val="tx1">
                    <a:tint val="75000"/>
                  </a:schemeClr>
                </a:solidFill>
              </a:defRPr>
            </a:lvl1pPr>
          </a:lstStyle>
          <a:p>
            <a:pPr defTabSz="1300326" fontAlgn="auto">
              <a:spcBef>
                <a:spcPts val="0"/>
              </a:spcBef>
              <a:spcAft>
                <a:spcPts val="0"/>
              </a:spcAft>
            </a:pPr>
            <a:endParaRPr lang="es-ES" u="none">
              <a:solidFill>
                <a:prstClr val="black">
                  <a:tint val="75000"/>
                </a:prstClr>
              </a:solidFill>
              <a:latin typeface="Calibri"/>
              <a:ea typeface="+mn-ea"/>
            </a:endParaRPr>
          </a:p>
        </p:txBody>
      </p:sp>
      <p:sp>
        <p:nvSpPr>
          <p:cNvPr id="6" name="5 Marcador de número de diapositiva"/>
          <p:cNvSpPr>
            <a:spLocks noGrp="1"/>
          </p:cNvSpPr>
          <p:nvPr>
            <p:ph type="sldNum" sz="quarter" idx="4"/>
          </p:nvPr>
        </p:nvSpPr>
        <p:spPr>
          <a:xfrm>
            <a:off x="9320107" y="9040150"/>
            <a:ext cx="3034453" cy="519289"/>
          </a:xfrm>
          <a:prstGeom prst="rect">
            <a:avLst/>
          </a:prstGeom>
        </p:spPr>
        <p:txBody>
          <a:bodyPr vert="horz" lIns="130032" tIns="65017" rIns="130032" bIns="65017" rtlCol="0" anchor="ctr"/>
          <a:lstStyle>
            <a:lvl1pPr algn="r">
              <a:defRPr sz="1700">
                <a:solidFill>
                  <a:schemeClr val="tx1">
                    <a:tint val="75000"/>
                  </a:schemeClr>
                </a:solidFill>
              </a:defRPr>
            </a:lvl1pPr>
          </a:lstStyle>
          <a:p>
            <a:pPr defTabSz="1300326" fontAlgn="auto">
              <a:spcBef>
                <a:spcPts val="0"/>
              </a:spcBef>
              <a:spcAft>
                <a:spcPts val="0"/>
              </a:spcAft>
            </a:pPr>
            <a:fld id="{B8D8BB9E-D423-4BFA-9D5C-29FA0EB1DD85}" type="slidenum">
              <a:rPr lang="es-ES" u="none" smtClean="0">
                <a:solidFill>
                  <a:prstClr val="black">
                    <a:tint val="75000"/>
                  </a:prstClr>
                </a:solidFill>
                <a:latin typeface="Calibri"/>
                <a:ea typeface="+mn-ea"/>
              </a:rPr>
              <a:pPr defTabSz="1300326" fontAlgn="auto">
                <a:spcBef>
                  <a:spcPts val="0"/>
                </a:spcBef>
                <a:spcAft>
                  <a:spcPts val="0"/>
                </a:spcAft>
              </a:pPr>
              <a:t>‹#›</a:t>
            </a:fld>
            <a:endParaRPr lang="es-ES" u="none">
              <a:solidFill>
                <a:prstClr val="black">
                  <a:tint val="75000"/>
                </a:prstClr>
              </a:solidFill>
              <a:latin typeface="Calibri"/>
              <a:ea typeface="+mn-ea"/>
            </a:endParaRPr>
          </a:p>
        </p:txBody>
      </p:sp>
    </p:spTree>
    <p:extLst>
      <p:ext uri="{BB962C8B-B14F-4D97-AF65-F5344CB8AC3E}">
        <p14:creationId xmlns:p14="http://schemas.microsoft.com/office/powerpoint/2010/main" val="2482177138"/>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ctr" defTabSz="1300326" rtl="0" eaLnBrk="1" latinLnBrk="0" hangingPunct="1">
        <a:spcBef>
          <a:spcPct val="0"/>
        </a:spcBef>
        <a:buNone/>
        <a:defRPr sz="6300" kern="1200">
          <a:solidFill>
            <a:schemeClr val="tx1"/>
          </a:solidFill>
          <a:latin typeface="+mj-lt"/>
          <a:ea typeface="+mj-ea"/>
          <a:cs typeface="+mj-cs"/>
        </a:defRPr>
      </a:lvl1pPr>
    </p:titleStyle>
    <p:bodyStyle>
      <a:lvl1pPr marL="487623" indent="-487623" algn="l" defTabSz="1300326" rtl="0" eaLnBrk="1" latinLnBrk="0" hangingPunct="1">
        <a:spcBef>
          <a:spcPct val="20000"/>
        </a:spcBef>
        <a:buFont typeface="Arial" pitchFamily="34" charset="0"/>
        <a:buChar char="•"/>
        <a:defRPr sz="4600" kern="1200">
          <a:solidFill>
            <a:schemeClr val="tx1"/>
          </a:solidFill>
          <a:latin typeface="+mn-lt"/>
          <a:ea typeface="+mn-ea"/>
          <a:cs typeface="+mn-cs"/>
        </a:defRPr>
      </a:lvl1pPr>
      <a:lvl2pPr marL="1056515" indent="-406354" algn="l" defTabSz="1300326" rtl="0" eaLnBrk="1" latinLnBrk="0" hangingPunct="1">
        <a:spcBef>
          <a:spcPct val="20000"/>
        </a:spcBef>
        <a:buFont typeface="Arial" pitchFamily="34" charset="0"/>
        <a:buChar char="–"/>
        <a:defRPr sz="4000" kern="1200">
          <a:solidFill>
            <a:schemeClr val="tx1"/>
          </a:solidFill>
          <a:latin typeface="+mn-lt"/>
          <a:ea typeface="+mn-ea"/>
          <a:cs typeface="+mn-cs"/>
        </a:defRPr>
      </a:lvl2pPr>
      <a:lvl3pPr marL="1625408" indent="-325081" algn="l" defTabSz="1300326"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75571"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4pPr>
      <a:lvl5pPr marL="2925736"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5pPr>
      <a:lvl6pPr marL="3575899"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6062"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76226"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26388"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es-ES"/>
      </a:defPPr>
      <a:lvl1pPr marL="0" algn="l" defTabSz="1300326" rtl="0" eaLnBrk="1" latinLnBrk="0" hangingPunct="1">
        <a:defRPr sz="2600" kern="1200">
          <a:solidFill>
            <a:schemeClr val="tx1"/>
          </a:solidFill>
          <a:latin typeface="+mn-lt"/>
          <a:ea typeface="+mn-ea"/>
          <a:cs typeface="+mn-cs"/>
        </a:defRPr>
      </a:lvl1pPr>
      <a:lvl2pPr marL="650164" algn="l" defTabSz="1300326" rtl="0" eaLnBrk="1" latinLnBrk="0" hangingPunct="1">
        <a:defRPr sz="2600" kern="1200">
          <a:solidFill>
            <a:schemeClr val="tx1"/>
          </a:solidFill>
          <a:latin typeface="+mn-lt"/>
          <a:ea typeface="+mn-ea"/>
          <a:cs typeface="+mn-cs"/>
        </a:defRPr>
      </a:lvl2pPr>
      <a:lvl3pPr marL="1300326" algn="l" defTabSz="1300326" rtl="0" eaLnBrk="1" latinLnBrk="0" hangingPunct="1">
        <a:defRPr sz="2600" kern="1200">
          <a:solidFill>
            <a:schemeClr val="tx1"/>
          </a:solidFill>
          <a:latin typeface="+mn-lt"/>
          <a:ea typeface="+mn-ea"/>
          <a:cs typeface="+mn-cs"/>
        </a:defRPr>
      </a:lvl3pPr>
      <a:lvl4pPr marL="1950490" algn="l" defTabSz="1300326" rtl="0" eaLnBrk="1" latinLnBrk="0" hangingPunct="1">
        <a:defRPr sz="2600" kern="1200">
          <a:solidFill>
            <a:schemeClr val="tx1"/>
          </a:solidFill>
          <a:latin typeface="+mn-lt"/>
          <a:ea typeface="+mn-ea"/>
          <a:cs typeface="+mn-cs"/>
        </a:defRPr>
      </a:lvl4pPr>
      <a:lvl5pPr marL="2600653" algn="l" defTabSz="1300326" rtl="0" eaLnBrk="1" latinLnBrk="0" hangingPunct="1">
        <a:defRPr sz="2600" kern="1200">
          <a:solidFill>
            <a:schemeClr val="tx1"/>
          </a:solidFill>
          <a:latin typeface="+mn-lt"/>
          <a:ea typeface="+mn-ea"/>
          <a:cs typeface="+mn-cs"/>
        </a:defRPr>
      </a:lvl5pPr>
      <a:lvl6pPr marL="3250816" algn="l" defTabSz="1300326" rtl="0" eaLnBrk="1" latinLnBrk="0" hangingPunct="1">
        <a:defRPr sz="2600" kern="1200">
          <a:solidFill>
            <a:schemeClr val="tx1"/>
          </a:solidFill>
          <a:latin typeface="+mn-lt"/>
          <a:ea typeface="+mn-ea"/>
          <a:cs typeface="+mn-cs"/>
        </a:defRPr>
      </a:lvl6pPr>
      <a:lvl7pPr marL="3900981" algn="l" defTabSz="1300326" rtl="0" eaLnBrk="1" latinLnBrk="0" hangingPunct="1">
        <a:defRPr sz="2600" kern="1200">
          <a:solidFill>
            <a:schemeClr val="tx1"/>
          </a:solidFill>
          <a:latin typeface="+mn-lt"/>
          <a:ea typeface="+mn-ea"/>
          <a:cs typeface="+mn-cs"/>
        </a:defRPr>
      </a:lvl7pPr>
      <a:lvl8pPr marL="4551142" algn="l" defTabSz="1300326" rtl="0" eaLnBrk="1" latinLnBrk="0" hangingPunct="1">
        <a:defRPr sz="2600" kern="1200">
          <a:solidFill>
            <a:schemeClr val="tx1"/>
          </a:solidFill>
          <a:latin typeface="+mn-lt"/>
          <a:ea typeface="+mn-ea"/>
          <a:cs typeface="+mn-cs"/>
        </a:defRPr>
      </a:lvl8pPr>
      <a:lvl9pPr marL="5201307" algn="l" defTabSz="1300326" rtl="0" eaLnBrk="1" latinLnBrk="0" hangingPunct="1">
        <a:defRPr sz="26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50240" y="390595"/>
            <a:ext cx="11704320" cy="1625600"/>
          </a:xfrm>
          <a:prstGeom prst="rect">
            <a:avLst/>
          </a:prstGeom>
        </p:spPr>
        <p:txBody>
          <a:bodyPr vert="horz" lIns="130046" tIns="65023" rIns="130046" bIns="65023"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650240" y="2275842"/>
            <a:ext cx="11704320" cy="6436925"/>
          </a:xfrm>
          <a:prstGeom prst="rect">
            <a:avLst/>
          </a:prstGeom>
        </p:spPr>
        <p:txBody>
          <a:bodyPr vert="horz" lIns="130046" tIns="65023" rIns="130046" bIns="65023"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650240" y="9040147"/>
            <a:ext cx="3034453" cy="519289"/>
          </a:xfrm>
          <a:prstGeom prst="rect">
            <a:avLst/>
          </a:prstGeom>
        </p:spPr>
        <p:txBody>
          <a:bodyPr vert="horz" lIns="130046" tIns="65023" rIns="130046" bIns="65023" rtlCol="0" anchor="ctr"/>
          <a:lstStyle>
            <a:lvl1pPr algn="l">
              <a:defRPr sz="1700">
                <a:solidFill>
                  <a:schemeClr val="tx1">
                    <a:tint val="75000"/>
                  </a:schemeClr>
                </a:solidFill>
              </a:defRPr>
            </a:lvl1pPr>
          </a:lstStyle>
          <a:p>
            <a:pPr defTabSz="1300460" fontAlgn="auto">
              <a:spcBef>
                <a:spcPts val="0"/>
              </a:spcBef>
              <a:spcAft>
                <a:spcPts val="0"/>
              </a:spcAft>
            </a:pPr>
            <a:fld id="{096FBFF3-5C93-487A-9F52-3487B15BED11}" type="datetimeFigureOut">
              <a:rPr lang="es-ES" u="none" smtClean="0">
                <a:solidFill>
                  <a:prstClr val="black">
                    <a:tint val="75000"/>
                  </a:prstClr>
                </a:solidFill>
                <a:latin typeface="Calibri"/>
                <a:ea typeface="+mn-ea"/>
              </a:rPr>
              <a:pPr defTabSz="1300460" fontAlgn="auto">
                <a:spcBef>
                  <a:spcPts val="0"/>
                </a:spcBef>
                <a:spcAft>
                  <a:spcPts val="0"/>
                </a:spcAft>
              </a:pPr>
              <a:t>22/09/2016</a:t>
            </a:fld>
            <a:endParaRPr lang="es-ES" u="none">
              <a:solidFill>
                <a:prstClr val="black">
                  <a:tint val="75000"/>
                </a:prstClr>
              </a:solidFill>
              <a:latin typeface="Calibri"/>
              <a:ea typeface="+mn-ea"/>
            </a:endParaRPr>
          </a:p>
        </p:txBody>
      </p:sp>
      <p:sp>
        <p:nvSpPr>
          <p:cNvPr id="5" name="4 Marcador de pie de página"/>
          <p:cNvSpPr>
            <a:spLocks noGrp="1"/>
          </p:cNvSpPr>
          <p:nvPr>
            <p:ph type="ftr" sz="quarter" idx="3"/>
          </p:nvPr>
        </p:nvSpPr>
        <p:spPr>
          <a:xfrm>
            <a:off x="4443307" y="9040147"/>
            <a:ext cx="4118187" cy="519289"/>
          </a:xfrm>
          <a:prstGeom prst="rect">
            <a:avLst/>
          </a:prstGeom>
        </p:spPr>
        <p:txBody>
          <a:bodyPr vert="horz" lIns="130046" tIns="65023" rIns="130046" bIns="65023" rtlCol="0" anchor="ctr"/>
          <a:lstStyle>
            <a:lvl1pPr algn="ctr">
              <a:defRPr sz="1700">
                <a:solidFill>
                  <a:schemeClr val="tx1">
                    <a:tint val="75000"/>
                  </a:schemeClr>
                </a:solidFill>
              </a:defRPr>
            </a:lvl1pPr>
          </a:lstStyle>
          <a:p>
            <a:pPr defTabSz="1300460" fontAlgn="auto">
              <a:spcBef>
                <a:spcPts val="0"/>
              </a:spcBef>
              <a:spcAft>
                <a:spcPts val="0"/>
              </a:spcAft>
            </a:pPr>
            <a:endParaRPr lang="es-ES" u="none">
              <a:solidFill>
                <a:prstClr val="black">
                  <a:tint val="75000"/>
                </a:prstClr>
              </a:solidFill>
              <a:latin typeface="Calibri"/>
              <a:ea typeface="+mn-ea"/>
            </a:endParaRPr>
          </a:p>
        </p:txBody>
      </p:sp>
      <p:sp>
        <p:nvSpPr>
          <p:cNvPr id="6" name="5 Marcador de número de diapositiva"/>
          <p:cNvSpPr>
            <a:spLocks noGrp="1"/>
          </p:cNvSpPr>
          <p:nvPr>
            <p:ph type="sldNum" sz="quarter" idx="4"/>
          </p:nvPr>
        </p:nvSpPr>
        <p:spPr>
          <a:xfrm>
            <a:off x="9320107" y="9040147"/>
            <a:ext cx="3034453" cy="519289"/>
          </a:xfrm>
          <a:prstGeom prst="rect">
            <a:avLst/>
          </a:prstGeom>
        </p:spPr>
        <p:txBody>
          <a:bodyPr vert="horz" lIns="130046" tIns="65023" rIns="130046" bIns="65023" rtlCol="0" anchor="ctr"/>
          <a:lstStyle>
            <a:lvl1pPr algn="r">
              <a:defRPr sz="1700">
                <a:solidFill>
                  <a:schemeClr val="tx1">
                    <a:tint val="75000"/>
                  </a:schemeClr>
                </a:solidFill>
              </a:defRPr>
            </a:lvl1pPr>
          </a:lstStyle>
          <a:p>
            <a:pPr defTabSz="1300460" fontAlgn="auto">
              <a:spcBef>
                <a:spcPts val="0"/>
              </a:spcBef>
              <a:spcAft>
                <a:spcPts val="0"/>
              </a:spcAft>
            </a:pPr>
            <a:fld id="{B8D8BB9E-D423-4BFA-9D5C-29FA0EB1DD85}" type="slidenum">
              <a:rPr lang="es-ES" u="none" smtClean="0">
                <a:solidFill>
                  <a:prstClr val="black">
                    <a:tint val="75000"/>
                  </a:prstClr>
                </a:solidFill>
                <a:latin typeface="Calibri"/>
                <a:ea typeface="+mn-ea"/>
              </a:rPr>
              <a:pPr defTabSz="1300460" fontAlgn="auto">
                <a:spcBef>
                  <a:spcPts val="0"/>
                </a:spcBef>
                <a:spcAft>
                  <a:spcPts val="0"/>
                </a:spcAft>
              </a:pPr>
              <a:t>‹#›</a:t>
            </a:fld>
            <a:endParaRPr lang="es-ES" u="none">
              <a:solidFill>
                <a:prstClr val="black">
                  <a:tint val="75000"/>
                </a:prstClr>
              </a:solidFill>
              <a:latin typeface="Calibri"/>
              <a:ea typeface="+mn-ea"/>
            </a:endParaRPr>
          </a:p>
        </p:txBody>
      </p:sp>
    </p:spTree>
    <p:extLst>
      <p:ext uri="{BB962C8B-B14F-4D97-AF65-F5344CB8AC3E}">
        <p14:creationId xmlns:p14="http://schemas.microsoft.com/office/powerpoint/2010/main" val="3553835684"/>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ctr" defTabSz="1300460" rtl="0" eaLnBrk="1" latinLnBrk="0" hangingPunct="1">
        <a:spcBef>
          <a:spcPct val="0"/>
        </a:spcBef>
        <a:buNone/>
        <a:defRPr sz="6300" kern="1200">
          <a:solidFill>
            <a:schemeClr val="tx1"/>
          </a:solidFill>
          <a:latin typeface="+mj-lt"/>
          <a:ea typeface="+mj-ea"/>
          <a:cs typeface="+mj-cs"/>
        </a:defRPr>
      </a:lvl1pPr>
    </p:titleStyle>
    <p:bodyStyle>
      <a:lvl1pPr marL="487672" indent="-487672" algn="l" defTabSz="1300460" rtl="0" eaLnBrk="1" latinLnBrk="0" hangingPunct="1">
        <a:spcBef>
          <a:spcPct val="20000"/>
        </a:spcBef>
        <a:buFont typeface="Arial" pitchFamily="34" charset="0"/>
        <a:buChar char="•"/>
        <a:defRPr sz="4600" kern="1200">
          <a:solidFill>
            <a:schemeClr val="tx1"/>
          </a:solidFill>
          <a:latin typeface="+mn-lt"/>
          <a:ea typeface="+mn-ea"/>
          <a:cs typeface="+mn-cs"/>
        </a:defRPr>
      </a:lvl1pPr>
      <a:lvl2pPr marL="1056623" indent="-406394" algn="l" defTabSz="1300460" rtl="0" eaLnBrk="1" latinLnBrk="0" hangingPunct="1">
        <a:spcBef>
          <a:spcPct val="20000"/>
        </a:spcBef>
        <a:buFont typeface="Arial" pitchFamily="34" charset="0"/>
        <a:buChar char="–"/>
        <a:defRPr sz="4000" kern="1200">
          <a:solidFill>
            <a:schemeClr val="tx1"/>
          </a:solidFill>
          <a:latin typeface="+mn-lt"/>
          <a:ea typeface="+mn-ea"/>
          <a:cs typeface="+mn-cs"/>
        </a:defRPr>
      </a:lvl2pPr>
      <a:lvl3pPr marL="1625575" indent="-325115" algn="l" defTabSz="1300460"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75804" indent="-325115" algn="l" defTabSz="1300460" rtl="0" eaLnBrk="1" latinLnBrk="0" hangingPunct="1">
        <a:spcBef>
          <a:spcPct val="20000"/>
        </a:spcBef>
        <a:buFont typeface="Arial" pitchFamily="34" charset="0"/>
        <a:buChar char="–"/>
        <a:defRPr sz="2800" kern="1200">
          <a:solidFill>
            <a:schemeClr val="tx1"/>
          </a:solidFill>
          <a:latin typeface="+mn-lt"/>
          <a:ea typeface="+mn-ea"/>
          <a:cs typeface="+mn-cs"/>
        </a:defRPr>
      </a:lvl4pPr>
      <a:lvl5pPr marL="2926034" indent="-325115" algn="l" defTabSz="1300460" rtl="0" eaLnBrk="1" latinLnBrk="0" hangingPunct="1">
        <a:spcBef>
          <a:spcPct val="20000"/>
        </a:spcBef>
        <a:buFont typeface="Arial" pitchFamily="34" charset="0"/>
        <a:buChar char="»"/>
        <a:defRPr sz="2800" kern="1200">
          <a:solidFill>
            <a:schemeClr val="tx1"/>
          </a:solidFill>
          <a:latin typeface="+mn-lt"/>
          <a:ea typeface="+mn-ea"/>
          <a:cs typeface="+mn-cs"/>
        </a:defRPr>
      </a:lvl5pPr>
      <a:lvl6pPr marL="3576264" indent="-325115" algn="l" defTabSz="1300460"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6494" indent="-325115" algn="l" defTabSz="1300460"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76724" indent="-325115" algn="l" defTabSz="1300460"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26954" indent="-325115" algn="l" defTabSz="1300460"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es-ES"/>
      </a:defPPr>
      <a:lvl1pPr marL="0" algn="l" defTabSz="1300460" rtl="0" eaLnBrk="1" latinLnBrk="0" hangingPunct="1">
        <a:defRPr sz="2600" kern="1200">
          <a:solidFill>
            <a:schemeClr val="tx1"/>
          </a:solidFill>
          <a:latin typeface="+mn-lt"/>
          <a:ea typeface="+mn-ea"/>
          <a:cs typeface="+mn-cs"/>
        </a:defRPr>
      </a:lvl1pPr>
      <a:lvl2pPr marL="650230" algn="l" defTabSz="1300460" rtl="0" eaLnBrk="1" latinLnBrk="0" hangingPunct="1">
        <a:defRPr sz="2600" kern="1200">
          <a:solidFill>
            <a:schemeClr val="tx1"/>
          </a:solidFill>
          <a:latin typeface="+mn-lt"/>
          <a:ea typeface="+mn-ea"/>
          <a:cs typeface="+mn-cs"/>
        </a:defRPr>
      </a:lvl2pPr>
      <a:lvl3pPr marL="1300460" algn="l" defTabSz="1300460" rtl="0" eaLnBrk="1" latinLnBrk="0" hangingPunct="1">
        <a:defRPr sz="2600" kern="1200">
          <a:solidFill>
            <a:schemeClr val="tx1"/>
          </a:solidFill>
          <a:latin typeface="+mn-lt"/>
          <a:ea typeface="+mn-ea"/>
          <a:cs typeface="+mn-cs"/>
        </a:defRPr>
      </a:lvl3pPr>
      <a:lvl4pPr marL="1950690" algn="l" defTabSz="1300460" rtl="0" eaLnBrk="1" latinLnBrk="0" hangingPunct="1">
        <a:defRPr sz="2600" kern="1200">
          <a:solidFill>
            <a:schemeClr val="tx1"/>
          </a:solidFill>
          <a:latin typeface="+mn-lt"/>
          <a:ea typeface="+mn-ea"/>
          <a:cs typeface="+mn-cs"/>
        </a:defRPr>
      </a:lvl4pPr>
      <a:lvl5pPr marL="2600919" algn="l" defTabSz="1300460" rtl="0" eaLnBrk="1" latinLnBrk="0" hangingPunct="1">
        <a:defRPr sz="2600" kern="1200">
          <a:solidFill>
            <a:schemeClr val="tx1"/>
          </a:solidFill>
          <a:latin typeface="+mn-lt"/>
          <a:ea typeface="+mn-ea"/>
          <a:cs typeface="+mn-cs"/>
        </a:defRPr>
      </a:lvl5pPr>
      <a:lvl6pPr marL="3251149" algn="l" defTabSz="1300460" rtl="0" eaLnBrk="1" latinLnBrk="0" hangingPunct="1">
        <a:defRPr sz="2600" kern="1200">
          <a:solidFill>
            <a:schemeClr val="tx1"/>
          </a:solidFill>
          <a:latin typeface="+mn-lt"/>
          <a:ea typeface="+mn-ea"/>
          <a:cs typeface="+mn-cs"/>
        </a:defRPr>
      </a:lvl6pPr>
      <a:lvl7pPr marL="3901379" algn="l" defTabSz="1300460" rtl="0" eaLnBrk="1" latinLnBrk="0" hangingPunct="1">
        <a:defRPr sz="2600" kern="1200">
          <a:solidFill>
            <a:schemeClr val="tx1"/>
          </a:solidFill>
          <a:latin typeface="+mn-lt"/>
          <a:ea typeface="+mn-ea"/>
          <a:cs typeface="+mn-cs"/>
        </a:defRPr>
      </a:lvl7pPr>
      <a:lvl8pPr marL="4551609" algn="l" defTabSz="1300460" rtl="0" eaLnBrk="1" latinLnBrk="0" hangingPunct="1">
        <a:defRPr sz="2600" kern="1200">
          <a:solidFill>
            <a:schemeClr val="tx1"/>
          </a:solidFill>
          <a:latin typeface="+mn-lt"/>
          <a:ea typeface="+mn-ea"/>
          <a:cs typeface="+mn-cs"/>
        </a:defRPr>
      </a:lvl8pPr>
      <a:lvl9pPr marL="5201839" algn="l" defTabSz="1300460" rtl="0" eaLnBrk="1" latinLnBrk="0" hangingPunct="1">
        <a:defRPr sz="2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50240" y="390595"/>
            <a:ext cx="11704320" cy="1625600"/>
          </a:xfrm>
          <a:prstGeom prst="rect">
            <a:avLst/>
          </a:prstGeom>
        </p:spPr>
        <p:txBody>
          <a:bodyPr vert="horz" lIns="130032" tIns="65017" rIns="130032" bIns="65017"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650240" y="2275845"/>
            <a:ext cx="11704320" cy="6436925"/>
          </a:xfrm>
          <a:prstGeom prst="rect">
            <a:avLst/>
          </a:prstGeom>
        </p:spPr>
        <p:txBody>
          <a:bodyPr vert="horz" lIns="130032" tIns="65017" rIns="130032" bIns="65017"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650240" y="9040150"/>
            <a:ext cx="3034453" cy="519289"/>
          </a:xfrm>
          <a:prstGeom prst="rect">
            <a:avLst/>
          </a:prstGeom>
        </p:spPr>
        <p:txBody>
          <a:bodyPr vert="horz" lIns="130032" tIns="65017" rIns="130032" bIns="65017" rtlCol="0" anchor="ctr"/>
          <a:lstStyle>
            <a:lvl1pPr algn="l">
              <a:defRPr sz="1700">
                <a:solidFill>
                  <a:schemeClr val="tx1">
                    <a:tint val="75000"/>
                  </a:schemeClr>
                </a:solidFill>
              </a:defRPr>
            </a:lvl1pPr>
          </a:lstStyle>
          <a:p>
            <a:pPr defTabSz="1300326" fontAlgn="auto">
              <a:spcBef>
                <a:spcPts val="0"/>
              </a:spcBef>
              <a:spcAft>
                <a:spcPts val="0"/>
              </a:spcAft>
            </a:pPr>
            <a:fld id="{096FBFF3-5C93-487A-9F52-3487B15BED11}" type="datetimeFigureOut">
              <a:rPr lang="es-ES" u="none" smtClean="0">
                <a:solidFill>
                  <a:prstClr val="black">
                    <a:tint val="75000"/>
                  </a:prstClr>
                </a:solidFill>
                <a:latin typeface="Calibri"/>
              </a:rPr>
              <a:pPr defTabSz="1300326" fontAlgn="auto">
                <a:spcBef>
                  <a:spcPts val="0"/>
                </a:spcBef>
                <a:spcAft>
                  <a:spcPts val="0"/>
                </a:spcAft>
              </a:pPr>
              <a:t>22/09/2016</a:t>
            </a:fld>
            <a:endParaRPr lang="es-ES" u="none">
              <a:solidFill>
                <a:prstClr val="black">
                  <a:tint val="75000"/>
                </a:prstClr>
              </a:solidFill>
              <a:latin typeface="Calibri"/>
            </a:endParaRPr>
          </a:p>
        </p:txBody>
      </p:sp>
      <p:sp>
        <p:nvSpPr>
          <p:cNvPr id="5" name="4 Marcador de pie de página"/>
          <p:cNvSpPr>
            <a:spLocks noGrp="1"/>
          </p:cNvSpPr>
          <p:nvPr>
            <p:ph type="ftr" sz="quarter" idx="3"/>
          </p:nvPr>
        </p:nvSpPr>
        <p:spPr>
          <a:xfrm>
            <a:off x="4443308" y="9040150"/>
            <a:ext cx="4118187" cy="519289"/>
          </a:xfrm>
          <a:prstGeom prst="rect">
            <a:avLst/>
          </a:prstGeom>
        </p:spPr>
        <p:txBody>
          <a:bodyPr vert="horz" lIns="130032" tIns="65017" rIns="130032" bIns="65017" rtlCol="0" anchor="ctr"/>
          <a:lstStyle>
            <a:lvl1pPr algn="ctr">
              <a:defRPr sz="1700">
                <a:solidFill>
                  <a:schemeClr val="tx1">
                    <a:tint val="75000"/>
                  </a:schemeClr>
                </a:solidFill>
              </a:defRPr>
            </a:lvl1pPr>
          </a:lstStyle>
          <a:p>
            <a:pPr defTabSz="1300326" fontAlgn="auto">
              <a:spcBef>
                <a:spcPts val="0"/>
              </a:spcBef>
              <a:spcAft>
                <a:spcPts val="0"/>
              </a:spcAft>
            </a:pPr>
            <a:endParaRPr lang="es-ES" u="none">
              <a:solidFill>
                <a:prstClr val="black">
                  <a:tint val="75000"/>
                </a:prstClr>
              </a:solidFill>
              <a:latin typeface="Calibri"/>
            </a:endParaRPr>
          </a:p>
        </p:txBody>
      </p:sp>
      <p:sp>
        <p:nvSpPr>
          <p:cNvPr id="6" name="5 Marcador de número de diapositiva"/>
          <p:cNvSpPr>
            <a:spLocks noGrp="1"/>
          </p:cNvSpPr>
          <p:nvPr>
            <p:ph type="sldNum" sz="quarter" idx="4"/>
          </p:nvPr>
        </p:nvSpPr>
        <p:spPr>
          <a:xfrm>
            <a:off x="9320107" y="9040150"/>
            <a:ext cx="3034453" cy="519289"/>
          </a:xfrm>
          <a:prstGeom prst="rect">
            <a:avLst/>
          </a:prstGeom>
        </p:spPr>
        <p:txBody>
          <a:bodyPr vert="horz" lIns="130032" tIns="65017" rIns="130032" bIns="65017" rtlCol="0" anchor="ctr"/>
          <a:lstStyle>
            <a:lvl1pPr algn="r">
              <a:defRPr sz="1700">
                <a:solidFill>
                  <a:schemeClr val="tx1">
                    <a:tint val="75000"/>
                  </a:schemeClr>
                </a:solidFill>
              </a:defRPr>
            </a:lvl1pPr>
          </a:lstStyle>
          <a:p>
            <a:pPr defTabSz="1300326" fontAlgn="auto">
              <a:spcBef>
                <a:spcPts val="0"/>
              </a:spcBef>
              <a:spcAft>
                <a:spcPts val="0"/>
              </a:spcAft>
            </a:pPr>
            <a:fld id="{B8D8BB9E-D423-4BFA-9D5C-29FA0EB1DD85}" type="slidenum">
              <a:rPr lang="es-ES" u="none" smtClean="0">
                <a:solidFill>
                  <a:prstClr val="black">
                    <a:tint val="75000"/>
                  </a:prstClr>
                </a:solidFill>
                <a:latin typeface="Calibri"/>
              </a:rPr>
              <a:pPr defTabSz="1300326" fontAlgn="auto">
                <a:spcBef>
                  <a:spcPts val="0"/>
                </a:spcBef>
                <a:spcAft>
                  <a:spcPts val="0"/>
                </a:spcAft>
              </a:pPr>
              <a:t>‹#›</a:t>
            </a:fld>
            <a:endParaRPr lang="es-ES" u="none">
              <a:solidFill>
                <a:prstClr val="black">
                  <a:tint val="75000"/>
                </a:prstClr>
              </a:solidFill>
              <a:latin typeface="Calibri"/>
            </a:endParaRPr>
          </a:p>
        </p:txBody>
      </p:sp>
    </p:spTree>
    <p:extLst>
      <p:ext uri="{BB962C8B-B14F-4D97-AF65-F5344CB8AC3E}">
        <p14:creationId xmlns:p14="http://schemas.microsoft.com/office/powerpoint/2010/main" val="114170971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ctr" defTabSz="1300326" rtl="0" eaLnBrk="1" latinLnBrk="0" hangingPunct="1">
        <a:spcBef>
          <a:spcPct val="0"/>
        </a:spcBef>
        <a:buNone/>
        <a:defRPr sz="6300" kern="1200">
          <a:solidFill>
            <a:schemeClr val="tx1"/>
          </a:solidFill>
          <a:latin typeface="+mj-lt"/>
          <a:ea typeface="+mj-ea"/>
          <a:cs typeface="+mj-cs"/>
        </a:defRPr>
      </a:lvl1pPr>
    </p:titleStyle>
    <p:bodyStyle>
      <a:lvl1pPr marL="487623" indent="-487623" algn="l" defTabSz="1300326" rtl="0" eaLnBrk="1" latinLnBrk="0" hangingPunct="1">
        <a:spcBef>
          <a:spcPct val="20000"/>
        </a:spcBef>
        <a:buFont typeface="Arial" pitchFamily="34" charset="0"/>
        <a:buChar char="•"/>
        <a:defRPr sz="4600" kern="1200">
          <a:solidFill>
            <a:schemeClr val="tx1"/>
          </a:solidFill>
          <a:latin typeface="+mn-lt"/>
          <a:ea typeface="+mn-ea"/>
          <a:cs typeface="+mn-cs"/>
        </a:defRPr>
      </a:lvl1pPr>
      <a:lvl2pPr marL="1056515" indent="-406354" algn="l" defTabSz="1300326" rtl="0" eaLnBrk="1" latinLnBrk="0" hangingPunct="1">
        <a:spcBef>
          <a:spcPct val="20000"/>
        </a:spcBef>
        <a:buFont typeface="Arial" pitchFamily="34" charset="0"/>
        <a:buChar char="–"/>
        <a:defRPr sz="4000" kern="1200">
          <a:solidFill>
            <a:schemeClr val="tx1"/>
          </a:solidFill>
          <a:latin typeface="+mn-lt"/>
          <a:ea typeface="+mn-ea"/>
          <a:cs typeface="+mn-cs"/>
        </a:defRPr>
      </a:lvl2pPr>
      <a:lvl3pPr marL="1625408" indent="-325081" algn="l" defTabSz="1300326"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75571"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4pPr>
      <a:lvl5pPr marL="2925736"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5pPr>
      <a:lvl6pPr marL="3575899"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6062"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76226"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26388"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es-ES"/>
      </a:defPPr>
      <a:lvl1pPr marL="0" algn="l" defTabSz="1300326" rtl="0" eaLnBrk="1" latinLnBrk="0" hangingPunct="1">
        <a:defRPr sz="2600" kern="1200">
          <a:solidFill>
            <a:schemeClr val="tx1"/>
          </a:solidFill>
          <a:latin typeface="+mn-lt"/>
          <a:ea typeface="+mn-ea"/>
          <a:cs typeface="+mn-cs"/>
        </a:defRPr>
      </a:lvl1pPr>
      <a:lvl2pPr marL="650164" algn="l" defTabSz="1300326" rtl="0" eaLnBrk="1" latinLnBrk="0" hangingPunct="1">
        <a:defRPr sz="2600" kern="1200">
          <a:solidFill>
            <a:schemeClr val="tx1"/>
          </a:solidFill>
          <a:latin typeface="+mn-lt"/>
          <a:ea typeface="+mn-ea"/>
          <a:cs typeface="+mn-cs"/>
        </a:defRPr>
      </a:lvl2pPr>
      <a:lvl3pPr marL="1300326" algn="l" defTabSz="1300326" rtl="0" eaLnBrk="1" latinLnBrk="0" hangingPunct="1">
        <a:defRPr sz="2600" kern="1200">
          <a:solidFill>
            <a:schemeClr val="tx1"/>
          </a:solidFill>
          <a:latin typeface="+mn-lt"/>
          <a:ea typeface="+mn-ea"/>
          <a:cs typeface="+mn-cs"/>
        </a:defRPr>
      </a:lvl3pPr>
      <a:lvl4pPr marL="1950490" algn="l" defTabSz="1300326" rtl="0" eaLnBrk="1" latinLnBrk="0" hangingPunct="1">
        <a:defRPr sz="2600" kern="1200">
          <a:solidFill>
            <a:schemeClr val="tx1"/>
          </a:solidFill>
          <a:latin typeface="+mn-lt"/>
          <a:ea typeface="+mn-ea"/>
          <a:cs typeface="+mn-cs"/>
        </a:defRPr>
      </a:lvl4pPr>
      <a:lvl5pPr marL="2600653" algn="l" defTabSz="1300326" rtl="0" eaLnBrk="1" latinLnBrk="0" hangingPunct="1">
        <a:defRPr sz="2600" kern="1200">
          <a:solidFill>
            <a:schemeClr val="tx1"/>
          </a:solidFill>
          <a:latin typeface="+mn-lt"/>
          <a:ea typeface="+mn-ea"/>
          <a:cs typeface="+mn-cs"/>
        </a:defRPr>
      </a:lvl5pPr>
      <a:lvl6pPr marL="3250816" algn="l" defTabSz="1300326" rtl="0" eaLnBrk="1" latinLnBrk="0" hangingPunct="1">
        <a:defRPr sz="2600" kern="1200">
          <a:solidFill>
            <a:schemeClr val="tx1"/>
          </a:solidFill>
          <a:latin typeface="+mn-lt"/>
          <a:ea typeface="+mn-ea"/>
          <a:cs typeface="+mn-cs"/>
        </a:defRPr>
      </a:lvl6pPr>
      <a:lvl7pPr marL="3900981" algn="l" defTabSz="1300326" rtl="0" eaLnBrk="1" latinLnBrk="0" hangingPunct="1">
        <a:defRPr sz="2600" kern="1200">
          <a:solidFill>
            <a:schemeClr val="tx1"/>
          </a:solidFill>
          <a:latin typeface="+mn-lt"/>
          <a:ea typeface="+mn-ea"/>
          <a:cs typeface="+mn-cs"/>
        </a:defRPr>
      </a:lvl7pPr>
      <a:lvl8pPr marL="4551142" algn="l" defTabSz="1300326" rtl="0" eaLnBrk="1" latinLnBrk="0" hangingPunct="1">
        <a:defRPr sz="2600" kern="1200">
          <a:solidFill>
            <a:schemeClr val="tx1"/>
          </a:solidFill>
          <a:latin typeface="+mn-lt"/>
          <a:ea typeface="+mn-ea"/>
          <a:cs typeface="+mn-cs"/>
        </a:defRPr>
      </a:lvl8pPr>
      <a:lvl9pPr marL="5201307" algn="l" defTabSz="1300326" rtl="0" eaLnBrk="1" latinLnBrk="0" hangingPunct="1">
        <a:defRPr sz="26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50240" y="390595"/>
            <a:ext cx="11704320" cy="1625600"/>
          </a:xfrm>
          <a:prstGeom prst="rect">
            <a:avLst/>
          </a:prstGeom>
        </p:spPr>
        <p:txBody>
          <a:bodyPr vert="horz" lIns="130032" tIns="65017" rIns="130032" bIns="65017"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650240" y="2275845"/>
            <a:ext cx="11704320" cy="6436925"/>
          </a:xfrm>
          <a:prstGeom prst="rect">
            <a:avLst/>
          </a:prstGeom>
        </p:spPr>
        <p:txBody>
          <a:bodyPr vert="horz" lIns="130032" tIns="65017" rIns="130032" bIns="65017"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650240" y="9040150"/>
            <a:ext cx="3034453" cy="519289"/>
          </a:xfrm>
          <a:prstGeom prst="rect">
            <a:avLst/>
          </a:prstGeom>
        </p:spPr>
        <p:txBody>
          <a:bodyPr vert="horz" lIns="130032" tIns="65017" rIns="130032" bIns="65017" rtlCol="0" anchor="ctr"/>
          <a:lstStyle>
            <a:lvl1pPr algn="l">
              <a:defRPr sz="1700">
                <a:solidFill>
                  <a:schemeClr val="tx1">
                    <a:tint val="75000"/>
                  </a:schemeClr>
                </a:solidFill>
              </a:defRPr>
            </a:lvl1pPr>
          </a:lstStyle>
          <a:p>
            <a:pPr defTabSz="1300326" fontAlgn="auto">
              <a:spcBef>
                <a:spcPts val="0"/>
              </a:spcBef>
              <a:spcAft>
                <a:spcPts val="0"/>
              </a:spcAft>
            </a:pPr>
            <a:fld id="{096FBFF3-5C93-487A-9F52-3487B15BED11}" type="datetimeFigureOut">
              <a:rPr lang="es-ES" u="none" smtClean="0">
                <a:solidFill>
                  <a:prstClr val="black">
                    <a:tint val="75000"/>
                  </a:prstClr>
                </a:solidFill>
                <a:latin typeface="Calibri"/>
              </a:rPr>
              <a:pPr defTabSz="1300326" fontAlgn="auto">
                <a:spcBef>
                  <a:spcPts val="0"/>
                </a:spcBef>
                <a:spcAft>
                  <a:spcPts val="0"/>
                </a:spcAft>
              </a:pPr>
              <a:t>22/09/2016</a:t>
            </a:fld>
            <a:endParaRPr lang="es-ES" u="none">
              <a:solidFill>
                <a:prstClr val="black">
                  <a:tint val="75000"/>
                </a:prstClr>
              </a:solidFill>
              <a:latin typeface="Calibri"/>
            </a:endParaRPr>
          </a:p>
        </p:txBody>
      </p:sp>
      <p:sp>
        <p:nvSpPr>
          <p:cNvPr id="5" name="4 Marcador de pie de página"/>
          <p:cNvSpPr>
            <a:spLocks noGrp="1"/>
          </p:cNvSpPr>
          <p:nvPr>
            <p:ph type="ftr" sz="quarter" idx="3"/>
          </p:nvPr>
        </p:nvSpPr>
        <p:spPr>
          <a:xfrm>
            <a:off x="4443308" y="9040150"/>
            <a:ext cx="4118187" cy="519289"/>
          </a:xfrm>
          <a:prstGeom prst="rect">
            <a:avLst/>
          </a:prstGeom>
        </p:spPr>
        <p:txBody>
          <a:bodyPr vert="horz" lIns="130032" tIns="65017" rIns="130032" bIns="65017" rtlCol="0" anchor="ctr"/>
          <a:lstStyle>
            <a:lvl1pPr algn="ctr">
              <a:defRPr sz="1700">
                <a:solidFill>
                  <a:schemeClr val="tx1">
                    <a:tint val="75000"/>
                  </a:schemeClr>
                </a:solidFill>
              </a:defRPr>
            </a:lvl1pPr>
          </a:lstStyle>
          <a:p>
            <a:pPr defTabSz="1300326" fontAlgn="auto">
              <a:spcBef>
                <a:spcPts val="0"/>
              </a:spcBef>
              <a:spcAft>
                <a:spcPts val="0"/>
              </a:spcAft>
            </a:pPr>
            <a:endParaRPr lang="es-ES" u="none">
              <a:solidFill>
                <a:prstClr val="black">
                  <a:tint val="75000"/>
                </a:prstClr>
              </a:solidFill>
              <a:latin typeface="Calibri"/>
            </a:endParaRPr>
          </a:p>
        </p:txBody>
      </p:sp>
      <p:sp>
        <p:nvSpPr>
          <p:cNvPr id="6" name="5 Marcador de número de diapositiva"/>
          <p:cNvSpPr>
            <a:spLocks noGrp="1"/>
          </p:cNvSpPr>
          <p:nvPr>
            <p:ph type="sldNum" sz="quarter" idx="4"/>
          </p:nvPr>
        </p:nvSpPr>
        <p:spPr>
          <a:xfrm>
            <a:off x="9320107" y="9040150"/>
            <a:ext cx="3034453" cy="519289"/>
          </a:xfrm>
          <a:prstGeom prst="rect">
            <a:avLst/>
          </a:prstGeom>
        </p:spPr>
        <p:txBody>
          <a:bodyPr vert="horz" lIns="130032" tIns="65017" rIns="130032" bIns="65017" rtlCol="0" anchor="ctr"/>
          <a:lstStyle>
            <a:lvl1pPr algn="r">
              <a:defRPr sz="1700">
                <a:solidFill>
                  <a:schemeClr val="tx1">
                    <a:tint val="75000"/>
                  </a:schemeClr>
                </a:solidFill>
              </a:defRPr>
            </a:lvl1pPr>
          </a:lstStyle>
          <a:p>
            <a:pPr defTabSz="1300326" fontAlgn="auto">
              <a:spcBef>
                <a:spcPts val="0"/>
              </a:spcBef>
              <a:spcAft>
                <a:spcPts val="0"/>
              </a:spcAft>
            </a:pPr>
            <a:fld id="{B8D8BB9E-D423-4BFA-9D5C-29FA0EB1DD85}" type="slidenum">
              <a:rPr lang="es-ES" u="none" smtClean="0">
                <a:solidFill>
                  <a:prstClr val="black">
                    <a:tint val="75000"/>
                  </a:prstClr>
                </a:solidFill>
                <a:latin typeface="Calibri"/>
              </a:rPr>
              <a:pPr defTabSz="1300326" fontAlgn="auto">
                <a:spcBef>
                  <a:spcPts val="0"/>
                </a:spcBef>
                <a:spcAft>
                  <a:spcPts val="0"/>
                </a:spcAft>
              </a:pPr>
              <a:t>‹#›</a:t>
            </a:fld>
            <a:endParaRPr lang="es-ES" u="none">
              <a:solidFill>
                <a:prstClr val="black">
                  <a:tint val="75000"/>
                </a:prstClr>
              </a:solidFill>
              <a:latin typeface="Calibri"/>
            </a:endParaRPr>
          </a:p>
        </p:txBody>
      </p:sp>
    </p:spTree>
    <p:extLst>
      <p:ext uri="{BB962C8B-B14F-4D97-AF65-F5344CB8AC3E}">
        <p14:creationId xmlns:p14="http://schemas.microsoft.com/office/powerpoint/2010/main" val="4149316936"/>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ctr" defTabSz="1300326" rtl="0" eaLnBrk="1" latinLnBrk="0" hangingPunct="1">
        <a:spcBef>
          <a:spcPct val="0"/>
        </a:spcBef>
        <a:buNone/>
        <a:defRPr sz="6300" kern="1200">
          <a:solidFill>
            <a:schemeClr val="tx1"/>
          </a:solidFill>
          <a:latin typeface="+mj-lt"/>
          <a:ea typeface="+mj-ea"/>
          <a:cs typeface="+mj-cs"/>
        </a:defRPr>
      </a:lvl1pPr>
    </p:titleStyle>
    <p:bodyStyle>
      <a:lvl1pPr marL="487623" indent="-487623" algn="l" defTabSz="1300326" rtl="0" eaLnBrk="1" latinLnBrk="0" hangingPunct="1">
        <a:spcBef>
          <a:spcPct val="20000"/>
        </a:spcBef>
        <a:buFont typeface="Arial" pitchFamily="34" charset="0"/>
        <a:buChar char="•"/>
        <a:defRPr sz="4600" kern="1200">
          <a:solidFill>
            <a:schemeClr val="tx1"/>
          </a:solidFill>
          <a:latin typeface="+mn-lt"/>
          <a:ea typeface="+mn-ea"/>
          <a:cs typeface="+mn-cs"/>
        </a:defRPr>
      </a:lvl1pPr>
      <a:lvl2pPr marL="1056515" indent="-406354" algn="l" defTabSz="1300326" rtl="0" eaLnBrk="1" latinLnBrk="0" hangingPunct="1">
        <a:spcBef>
          <a:spcPct val="20000"/>
        </a:spcBef>
        <a:buFont typeface="Arial" pitchFamily="34" charset="0"/>
        <a:buChar char="–"/>
        <a:defRPr sz="4000" kern="1200">
          <a:solidFill>
            <a:schemeClr val="tx1"/>
          </a:solidFill>
          <a:latin typeface="+mn-lt"/>
          <a:ea typeface="+mn-ea"/>
          <a:cs typeface="+mn-cs"/>
        </a:defRPr>
      </a:lvl2pPr>
      <a:lvl3pPr marL="1625408" indent="-325081" algn="l" defTabSz="1300326"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75571"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4pPr>
      <a:lvl5pPr marL="2925736"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5pPr>
      <a:lvl6pPr marL="3575899"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6062"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76226"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26388"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es-ES"/>
      </a:defPPr>
      <a:lvl1pPr marL="0" algn="l" defTabSz="1300326" rtl="0" eaLnBrk="1" latinLnBrk="0" hangingPunct="1">
        <a:defRPr sz="2600" kern="1200">
          <a:solidFill>
            <a:schemeClr val="tx1"/>
          </a:solidFill>
          <a:latin typeface="+mn-lt"/>
          <a:ea typeface="+mn-ea"/>
          <a:cs typeface="+mn-cs"/>
        </a:defRPr>
      </a:lvl1pPr>
      <a:lvl2pPr marL="650164" algn="l" defTabSz="1300326" rtl="0" eaLnBrk="1" latinLnBrk="0" hangingPunct="1">
        <a:defRPr sz="2600" kern="1200">
          <a:solidFill>
            <a:schemeClr val="tx1"/>
          </a:solidFill>
          <a:latin typeface="+mn-lt"/>
          <a:ea typeface="+mn-ea"/>
          <a:cs typeface="+mn-cs"/>
        </a:defRPr>
      </a:lvl2pPr>
      <a:lvl3pPr marL="1300326" algn="l" defTabSz="1300326" rtl="0" eaLnBrk="1" latinLnBrk="0" hangingPunct="1">
        <a:defRPr sz="2600" kern="1200">
          <a:solidFill>
            <a:schemeClr val="tx1"/>
          </a:solidFill>
          <a:latin typeface="+mn-lt"/>
          <a:ea typeface="+mn-ea"/>
          <a:cs typeface="+mn-cs"/>
        </a:defRPr>
      </a:lvl3pPr>
      <a:lvl4pPr marL="1950490" algn="l" defTabSz="1300326" rtl="0" eaLnBrk="1" latinLnBrk="0" hangingPunct="1">
        <a:defRPr sz="2600" kern="1200">
          <a:solidFill>
            <a:schemeClr val="tx1"/>
          </a:solidFill>
          <a:latin typeface="+mn-lt"/>
          <a:ea typeface="+mn-ea"/>
          <a:cs typeface="+mn-cs"/>
        </a:defRPr>
      </a:lvl4pPr>
      <a:lvl5pPr marL="2600653" algn="l" defTabSz="1300326" rtl="0" eaLnBrk="1" latinLnBrk="0" hangingPunct="1">
        <a:defRPr sz="2600" kern="1200">
          <a:solidFill>
            <a:schemeClr val="tx1"/>
          </a:solidFill>
          <a:latin typeface="+mn-lt"/>
          <a:ea typeface="+mn-ea"/>
          <a:cs typeface="+mn-cs"/>
        </a:defRPr>
      </a:lvl5pPr>
      <a:lvl6pPr marL="3250816" algn="l" defTabSz="1300326" rtl="0" eaLnBrk="1" latinLnBrk="0" hangingPunct="1">
        <a:defRPr sz="2600" kern="1200">
          <a:solidFill>
            <a:schemeClr val="tx1"/>
          </a:solidFill>
          <a:latin typeface="+mn-lt"/>
          <a:ea typeface="+mn-ea"/>
          <a:cs typeface="+mn-cs"/>
        </a:defRPr>
      </a:lvl6pPr>
      <a:lvl7pPr marL="3900981" algn="l" defTabSz="1300326" rtl="0" eaLnBrk="1" latinLnBrk="0" hangingPunct="1">
        <a:defRPr sz="2600" kern="1200">
          <a:solidFill>
            <a:schemeClr val="tx1"/>
          </a:solidFill>
          <a:latin typeface="+mn-lt"/>
          <a:ea typeface="+mn-ea"/>
          <a:cs typeface="+mn-cs"/>
        </a:defRPr>
      </a:lvl7pPr>
      <a:lvl8pPr marL="4551142" algn="l" defTabSz="1300326" rtl="0" eaLnBrk="1" latinLnBrk="0" hangingPunct="1">
        <a:defRPr sz="2600" kern="1200">
          <a:solidFill>
            <a:schemeClr val="tx1"/>
          </a:solidFill>
          <a:latin typeface="+mn-lt"/>
          <a:ea typeface="+mn-ea"/>
          <a:cs typeface="+mn-cs"/>
        </a:defRPr>
      </a:lvl8pPr>
      <a:lvl9pPr marL="5201307" algn="l" defTabSz="1300326" rtl="0" eaLnBrk="1" latinLnBrk="0" hangingPunct="1">
        <a:defRPr sz="26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50240" y="390595"/>
            <a:ext cx="11704320" cy="1625600"/>
          </a:xfrm>
          <a:prstGeom prst="rect">
            <a:avLst/>
          </a:prstGeom>
        </p:spPr>
        <p:txBody>
          <a:bodyPr vert="horz" lIns="130032" tIns="65017" rIns="130032" bIns="65017"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650240" y="2275845"/>
            <a:ext cx="11704320" cy="6436925"/>
          </a:xfrm>
          <a:prstGeom prst="rect">
            <a:avLst/>
          </a:prstGeom>
        </p:spPr>
        <p:txBody>
          <a:bodyPr vert="horz" lIns="130032" tIns="65017" rIns="130032" bIns="65017"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650240" y="9040150"/>
            <a:ext cx="3034453" cy="519289"/>
          </a:xfrm>
          <a:prstGeom prst="rect">
            <a:avLst/>
          </a:prstGeom>
        </p:spPr>
        <p:txBody>
          <a:bodyPr vert="horz" lIns="130032" tIns="65017" rIns="130032" bIns="65017" rtlCol="0" anchor="ctr"/>
          <a:lstStyle>
            <a:lvl1pPr algn="l">
              <a:defRPr sz="1700">
                <a:solidFill>
                  <a:schemeClr val="tx1">
                    <a:tint val="75000"/>
                  </a:schemeClr>
                </a:solidFill>
              </a:defRPr>
            </a:lvl1pPr>
          </a:lstStyle>
          <a:p>
            <a:pPr defTabSz="1300326" fontAlgn="auto">
              <a:spcBef>
                <a:spcPts val="0"/>
              </a:spcBef>
              <a:spcAft>
                <a:spcPts val="0"/>
              </a:spcAft>
            </a:pPr>
            <a:fld id="{096FBFF3-5C93-487A-9F52-3487B15BED11}" type="datetimeFigureOut">
              <a:rPr lang="es-ES" u="none" smtClean="0">
                <a:solidFill>
                  <a:prstClr val="black">
                    <a:tint val="75000"/>
                  </a:prstClr>
                </a:solidFill>
                <a:latin typeface="Calibri"/>
              </a:rPr>
              <a:pPr defTabSz="1300326" fontAlgn="auto">
                <a:spcBef>
                  <a:spcPts val="0"/>
                </a:spcBef>
                <a:spcAft>
                  <a:spcPts val="0"/>
                </a:spcAft>
              </a:pPr>
              <a:t>22/09/2016</a:t>
            </a:fld>
            <a:endParaRPr lang="es-ES" u="none">
              <a:solidFill>
                <a:prstClr val="black">
                  <a:tint val="75000"/>
                </a:prstClr>
              </a:solidFill>
              <a:latin typeface="Calibri"/>
            </a:endParaRPr>
          </a:p>
        </p:txBody>
      </p:sp>
      <p:sp>
        <p:nvSpPr>
          <p:cNvPr id="5" name="4 Marcador de pie de página"/>
          <p:cNvSpPr>
            <a:spLocks noGrp="1"/>
          </p:cNvSpPr>
          <p:nvPr>
            <p:ph type="ftr" sz="quarter" idx="3"/>
          </p:nvPr>
        </p:nvSpPr>
        <p:spPr>
          <a:xfrm>
            <a:off x="4443308" y="9040150"/>
            <a:ext cx="4118187" cy="519289"/>
          </a:xfrm>
          <a:prstGeom prst="rect">
            <a:avLst/>
          </a:prstGeom>
        </p:spPr>
        <p:txBody>
          <a:bodyPr vert="horz" lIns="130032" tIns="65017" rIns="130032" bIns="65017" rtlCol="0" anchor="ctr"/>
          <a:lstStyle>
            <a:lvl1pPr algn="ctr">
              <a:defRPr sz="1700">
                <a:solidFill>
                  <a:schemeClr val="tx1">
                    <a:tint val="75000"/>
                  </a:schemeClr>
                </a:solidFill>
              </a:defRPr>
            </a:lvl1pPr>
          </a:lstStyle>
          <a:p>
            <a:pPr defTabSz="1300326" fontAlgn="auto">
              <a:spcBef>
                <a:spcPts val="0"/>
              </a:spcBef>
              <a:spcAft>
                <a:spcPts val="0"/>
              </a:spcAft>
            </a:pPr>
            <a:endParaRPr lang="es-ES" u="none">
              <a:solidFill>
                <a:prstClr val="black">
                  <a:tint val="75000"/>
                </a:prstClr>
              </a:solidFill>
              <a:latin typeface="Calibri"/>
            </a:endParaRPr>
          </a:p>
        </p:txBody>
      </p:sp>
      <p:sp>
        <p:nvSpPr>
          <p:cNvPr id="6" name="5 Marcador de número de diapositiva"/>
          <p:cNvSpPr>
            <a:spLocks noGrp="1"/>
          </p:cNvSpPr>
          <p:nvPr>
            <p:ph type="sldNum" sz="quarter" idx="4"/>
          </p:nvPr>
        </p:nvSpPr>
        <p:spPr>
          <a:xfrm>
            <a:off x="9320107" y="9040150"/>
            <a:ext cx="3034453" cy="519289"/>
          </a:xfrm>
          <a:prstGeom prst="rect">
            <a:avLst/>
          </a:prstGeom>
        </p:spPr>
        <p:txBody>
          <a:bodyPr vert="horz" lIns="130032" tIns="65017" rIns="130032" bIns="65017" rtlCol="0" anchor="ctr"/>
          <a:lstStyle>
            <a:lvl1pPr algn="r">
              <a:defRPr sz="1700">
                <a:solidFill>
                  <a:schemeClr val="tx1">
                    <a:tint val="75000"/>
                  </a:schemeClr>
                </a:solidFill>
              </a:defRPr>
            </a:lvl1pPr>
          </a:lstStyle>
          <a:p>
            <a:pPr defTabSz="1300326" fontAlgn="auto">
              <a:spcBef>
                <a:spcPts val="0"/>
              </a:spcBef>
              <a:spcAft>
                <a:spcPts val="0"/>
              </a:spcAft>
            </a:pPr>
            <a:fld id="{B8D8BB9E-D423-4BFA-9D5C-29FA0EB1DD85}" type="slidenum">
              <a:rPr lang="es-ES" u="none" smtClean="0">
                <a:solidFill>
                  <a:prstClr val="black">
                    <a:tint val="75000"/>
                  </a:prstClr>
                </a:solidFill>
                <a:latin typeface="Calibri"/>
              </a:rPr>
              <a:pPr defTabSz="1300326" fontAlgn="auto">
                <a:spcBef>
                  <a:spcPts val="0"/>
                </a:spcBef>
                <a:spcAft>
                  <a:spcPts val="0"/>
                </a:spcAft>
              </a:pPr>
              <a:t>‹#›</a:t>
            </a:fld>
            <a:endParaRPr lang="es-ES" u="none">
              <a:solidFill>
                <a:prstClr val="black">
                  <a:tint val="75000"/>
                </a:prstClr>
              </a:solidFill>
              <a:latin typeface="Calibri"/>
            </a:endParaRPr>
          </a:p>
        </p:txBody>
      </p:sp>
    </p:spTree>
    <p:extLst>
      <p:ext uri="{BB962C8B-B14F-4D97-AF65-F5344CB8AC3E}">
        <p14:creationId xmlns:p14="http://schemas.microsoft.com/office/powerpoint/2010/main" val="934392324"/>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ctr" defTabSz="1300326" rtl="0" eaLnBrk="1" latinLnBrk="0" hangingPunct="1">
        <a:spcBef>
          <a:spcPct val="0"/>
        </a:spcBef>
        <a:buNone/>
        <a:defRPr sz="6300" kern="1200">
          <a:solidFill>
            <a:schemeClr val="tx1"/>
          </a:solidFill>
          <a:latin typeface="+mj-lt"/>
          <a:ea typeface="+mj-ea"/>
          <a:cs typeface="+mj-cs"/>
        </a:defRPr>
      </a:lvl1pPr>
    </p:titleStyle>
    <p:bodyStyle>
      <a:lvl1pPr marL="487623" indent="-487623" algn="l" defTabSz="1300326" rtl="0" eaLnBrk="1" latinLnBrk="0" hangingPunct="1">
        <a:spcBef>
          <a:spcPct val="20000"/>
        </a:spcBef>
        <a:buFont typeface="Arial" pitchFamily="34" charset="0"/>
        <a:buChar char="•"/>
        <a:defRPr sz="4600" kern="1200">
          <a:solidFill>
            <a:schemeClr val="tx1"/>
          </a:solidFill>
          <a:latin typeface="+mn-lt"/>
          <a:ea typeface="+mn-ea"/>
          <a:cs typeface="+mn-cs"/>
        </a:defRPr>
      </a:lvl1pPr>
      <a:lvl2pPr marL="1056515" indent="-406354" algn="l" defTabSz="1300326" rtl="0" eaLnBrk="1" latinLnBrk="0" hangingPunct="1">
        <a:spcBef>
          <a:spcPct val="20000"/>
        </a:spcBef>
        <a:buFont typeface="Arial" pitchFamily="34" charset="0"/>
        <a:buChar char="–"/>
        <a:defRPr sz="4000" kern="1200">
          <a:solidFill>
            <a:schemeClr val="tx1"/>
          </a:solidFill>
          <a:latin typeface="+mn-lt"/>
          <a:ea typeface="+mn-ea"/>
          <a:cs typeface="+mn-cs"/>
        </a:defRPr>
      </a:lvl2pPr>
      <a:lvl3pPr marL="1625408" indent="-325081" algn="l" defTabSz="1300326"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75571"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4pPr>
      <a:lvl5pPr marL="2925736"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5pPr>
      <a:lvl6pPr marL="3575899"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226062"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76226"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526388" indent="-325081" algn="l" defTabSz="1300326"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es-ES"/>
      </a:defPPr>
      <a:lvl1pPr marL="0" algn="l" defTabSz="1300326" rtl="0" eaLnBrk="1" latinLnBrk="0" hangingPunct="1">
        <a:defRPr sz="2600" kern="1200">
          <a:solidFill>
            <a:schemeClr val="tx1"/>
          </a:solidFill>
          <a:latin typeface="+mn-lt"/>
          <a:ea typeface="+mn-ea"/>
          <a:cs typeface="+mn-cs"/>
        </a:defRPr>
      </a:lvl1pPr>
      <a:lvl2pPr marL="650164" algn="l" defTabSz="1300326" rtl="0" eaLnBrk="1" latinLnBrk="0" hangingPunct="1">
        <a:defRPr sz="2600" kern="1200">
          <a:solidFill>
            <a:schemeClr val="tx1"/>
          </a:solidFill>
          <a:latin typeface="+mn-lt"/>
          <a:ea typeface="+mn-ea"/>
          <a:cs typeface="+mn-cs"/>
        </a:defRPr>
      </a:lvl2pPr>
      <a:lvl3pPr marL="1300326" algn="l" defTabSz="1300326" rtl="0" eaLnBrk="1" latinLnBrk="0" hangingPunct="1">
        <a:defRPr sz="2600" kern="1200">
          <a:solidFill>
            <a:schemeClr val="tx1"/>
          </a:solidFill>
          <a:latin typeface="+mn-lt"/>
          <a:ea typeface="+mn-ea"/>
          <a:cs typeface="+mn-cs"/>
        </a:defRPr>
      </a:lvl3pPr>
      <a:lvl4pPr marL="1950490" algn="l" defTabSz="1300326" rtl="0" eaLnBrk="1" latinLnBrk="0" hangingPunct="1">
        <a:defRPr sz="2600" kern="1200">
          <a:solidFill>
            <a:schemeClr val="tx1"/>
          </a:solidFill>
          <a:latin typeface="+mn-lt"/>
          <a:ea typeface="+mn-ea"/>
          <a:cs typeface="+mn-cs"/>
        </a:defRPr>
      </a:lvl4pPr>
      <a:lvl5pPr marL="2600653" algn="l" defTabSz="1300326" rtl="0" eaLnBrk="1" latinLnBrk="0" hangingPunct="1">
        <a:defRPr sz="2600" kern="1200">
          <a:solidFill>
            <a:schemeClr val="tx1"/>
          </a:solidFill>
          <a:latin typeface="+mn-lt"/>
          <a:ea typeface="+mn-ea"/>
          <a:cs typeface="+mn-cs"/>
        </a:defRPr>
      </a:lvl5pPr>
      <a:lvl6pPr marL="3250816" algn="l" defTabSz="1300326" rtl="0" eaLnBrk="1" latinLnBrk="0" hangingPunct="1">
        <a:defRPr sz="2600" kern="1200">
          <a:solidFill>
            <a:schemeClr val="tx1"/>
          </a:solidFill>
          <a:latin typeface="+mn-lt"/>
          <a:ea typeface="+mn-ea"/>
          <a:cs typeface="+mn-cs"/>
        </a:defRPr>
      </a:lvl6pPr>
      <a:lvl7pPr marL="3900981" algn="l" defTabSz="1300326" rtl="0" eaLnBrk="1" latinLnBrk="0" hangingPunct="1">
        <a:defRPr sz="2600" kern="1200">
          <a:solidFill>
            <a:schemeClr val="tx1"/>
          </a:solidFill>
          <a:latin typeface="+mn-lt"/>
          <a:ea typeface="+mn-ea"/>
          <a:cs typeface="+mn-cs"/>
        </a:defRPr>
      </a:lvl7pPr>
      <a:lvl8pPr marL="4551142" algn="l" defTabSz="1300326" rtl="0" eaLnBrk="1" latinLnBrk="0" hangingPunct="1">
        <a:defRPr sz="2600" kern="1200">
          <a:solidFill>
            <a:schemeClr val="tx1"/>
          </a:solidFill>
          <a:latin typeface="+mn-lt"/>
          <a:ea typeface="+mn-ea"/>
          <a:cs typeface="+mn-cs"/>
        </a:defRPr>
      </a:lvl8pPr>
      <a:lvl9pPr marL="5201307" algn="l" defTabSz="1300326"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9.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3.jpeg"/><Relationship Id="rId2" Type="http://schemas.openxmlformats.org/officeDocument/2006/relationships/image" Target="../media/image4.png"/><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5.jpe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5.jpe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5.jpe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5.jpe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2.xml"/></Relationships>
</file>

<file path=ppt/slides/_rels/slide18.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5.jpe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4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8" Type="http://schemas.openxmlformats.org/officeDocument/2006/relationships/image" Target="../media/image3.jpeg"/><Relationship Id="rId13" Type="http://schemas.openxmlformats.org/officeDocument/2006/relationships/image" Target="../media/image17.png"/><Relationship Id="rId3" Type="http://schemas.openxmlformats.org/officeDocument/2006/relationships/image" Target="../media/image5.jpeg"/><Relationship Id="rId7" Type="http://schemas.openxmlformats.org/officeDocument/2006/relationships/image" Target="../media/image10.png"/><Relationship Id="rId12"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9.xml"/><Relationship Id="rId6" Type="http://schemas.openxmlformats.org/officeDocument/2006/relationships/image" Target="../media/image8.png"/><Relationship Id="rId11" Type="http://schemas.openxmlformats.org/officeDocument/2006/relationships/image" Target="../media/image15.png"/><Relationship Id="rId5" Type="http://schemas.openxmlformats.org/officeDocument/2006/relationships/image" Target="../media/image7.jpeg"/><Relationship Id="rId10" Type="http://schemas.openxmlformats.org/officeDocument/2006/relationships/image" Target="../media/image14.jpeg"/><Relationship Id="rId4" Type="http://schemas.openxmlformats.org/officeDocument/2006/relationships/image" Target="../media/image6.jpeg"/><Relationship Id="rId9" Type="http://schemas.openxmlformats.org/officeDocument/2006/relationships/image" Target="../media/image13.png"/></Relationships>
</file>

<file path=ppt/slides/_rels/slide2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5.jpe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9.xml"/><Relationship Id="rId6" Type="http://schemas.openxmlformats.org/officeDocument/2006/relationships/image" Target="../media/image8.png"/><Relationship Id="rId11" Type="http://schemas.openxmlformats.org/officeDocument/2006/relationships/image" Target="../media/image20.png"/><Relationship Id="rId5" Type="http://schemas.openxmlformats.org/officeDocument/2006/relationships/image" Target="../media/image7.jpeg"/><Relationship Id="rId10" Type="http://schemas.openxmlformats.org/officeDocument/2006/relationships/image" Target="../media/image19.png"/><Relationship Id="rId4" Type="http://schemas.openxmlformats.org/officeDocument/2006/relationships/image" Target="../media/image6.jpeg"/><Relationship Id="rId9"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3.xml"/></Relationships>
</file>

<file path=ppt/slides/_rels/slide2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4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21.png"/></Relationships>
</file>

<file path=ppt/slides/_rels/slide2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4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2.xml"/></Relationships>
</file>

<file path=ppt/slides/_rels/slide2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4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24.png"/></Relationships>
</file>

<file path=ppt/slides/_rels/slide2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4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youtu.be/pl8QM2_fekI" TargetMode="Externa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20.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4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youtu.be/9FilkuVQwTA" TargetMode="Externa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9.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9.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 Box 25"/>
          <p:cNvSpPr txBox="1">
            <a:spLocks noChangeArrowheads="1"/>
          </p:cNvSpPr>
          <p:nvPr/>
        </p:nvSpPr>
        <p:spPr bwMode="auto">
          <a:xfrm>
            <a:off x="381720" y="9299693"/>
            <a:ext cx="11930146" cy="329636"/>
          </a:xfrm>
          <a:prstGeom prst="rect">
            <a:avLst/>
          </a:prstGeom>
          <a:noFill/>
          <a:ln w="9525">
            <a:noFill/>
            <a:miter lim="800000"/>
            <a:headEnd/>
            <a:tailEnd/>
          </a:ln>
          <a:effectLst/>
        </p:spPr>
        <p:txBody>
          <a:bodyPr wrap="square" lIns="82604" tIns="41302" rIns="82604" bIns="41302" anchor="ctr">
            <a:spAutoFit/>
          </a:bodyPr>
          <a:lstStyle/>
          <a:p>
            <a:pPr algn="ctr" defTabSz="825458"/>
            <a:r>
              <a:rPr lang="en-US" sz="1600" u="none" dirty="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pic>
        <p:nvPicPr>
          <p:cNvPr id="2" name="Picture 2"/>
          <p:cNvPicPr>
            <a:picLocks noChangeAspect="1" noChangeArrowheads="1"/>
          </p:cNvPicPr>
          <p:nvPr/>
        </p:nvPicPr>
        <p:blipFill>
          <a:blip r:embed="rId2" cstate="print"/>
          <a:srcRect/>
          <a:stretch>
            <a:fillRect/>
          </a:stretch>
        </p:blipFill>
        <p:spPr bwMode="auto">
          <a:xfrm>
            <a:off x="144463" y="144464"/>
            <a:ext cx="3016015" cy="861376"/>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885776" y="8345880"/>
            <a:ext cx="2907874" cy="627881"/>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030" name="Picture 6"/>
          <p:cNvPicPr>
            <a:picLocks noChangeAspect="1" noChangeArrowheads="1"/>
          </p:cNvPicPr>
          <p:nvPr/>
        </p:nvPicPr>
        <p:blipFill>
          <a:blip r:embed="rId6" cstate="print"/>
          <a:srcRect/>
          <a:stretch>
            <a:fillRect/>
          </a:stretch>
        </p:blipFill>
        <p:spPr bwMode="auto">
          <a:xfrm>
            <a:off x="7294489" y="8345879"/>
            <a:ext cx="2129626" cy="648073"/>
          </a:xfrm>
          <a:prstGeom prst="rect">
            <a:avLst/>
          </a:prstGeom>
          <a:noFill/>
          <a:ln w="9525">
            <a:noFill/>
            <a:miter lim="800000"/>
            <a:headEnd/>
            <a:tailEnd/>
          </a:ln>
          <a:effectLst/>
        </p:spPr>
      </p:pic>
      <p:pic>
        <p:nvPicPr>
          <p:cNvPr id="1031" name="Picture 7"/>
          <p:cNvPicPr>
            <a:picLocks noChangeAspect="1" noChangeArrowheads="1"/>
          </p:cNvPicPr>
          <p:nvPr/>
        </p:nvPicPr>
        <p:blipFill>
          <a:blip r:embed="rId7" cstate="print"/>
          <a:srcRect/>
          <a:stretch>
            <a:fillRect/>
          </a:stretch>
        </p:blipFill>
        <p:spPr bwMode="auto">
          <a:xfrm>
            <a:off x="9949200" y="8024989"/>
            <a:ext cx="2241833" cy="1172292"/>
          </a:xfrm>
          <a:prstGeom prst="rect">
            <a:avLst/>
          </a:prstGeom>
          <a:noFill/>
          <a:ln w="9525">
            <a:noFill/>
            <a:miter lim="800000"/>
            <a:headEnd/>
            <a:tailEnd/>
          </a:ln>
          <a:effectLst/>
        </p:spPr>
      </p:pic>
      <p:sp>
        <p:nvSpPr>
          <p:cNvPr id="14" name="Text Box 25"/>
          <p:cNvSpPr txBox="1">
            <a:spLocks noChangeArrowheads="1"/>
          </p:cNvSpPr>
          <p:nvPr/>
        </p:nvSpPr>
        <p:spPr bwMode="auto">
          <a:xfrm>
            <a:off x="44902" y="988368"/>
            <a:ext cx="3433162" cy="421965"/>
          </a:xfrm>
          <a:prstGeom prst="rect">
            <a:avLst/>
          </a:prstGeom>
          <a:noFill/>
          <a:ln w="9525">
            <a:noFill/>
            <a:miter lim="800000"/>
            <a:headEnd/>
            <a:tailEnd/>
          </a:ln>
          <a:effectLst/>
        </p:spPr>
        <p:txBody>
          <a:bodyPr wrap="square" lIns="82604" tIns="41302" rIns="82604" bIns="41302" anchor="ctr">
            <a:spAutoFit/>
          </a:bodyPr>
          <a:lstStyle/>
          <a:p>
            <a:pPr defTabSz="825458"/>
            <a:r>
              <a:rPr lang="en-US" sz="2200" u="none" dirty="0" smtClean="0">
                <a:solidFill>
                  <a:schemeClr val="tx1"/>
                </a:solidFill>
                <a:latin typeface="Cordia New" panose="020B0304020202020204" pitchFamily="34" charset="-34"/>
                <a:cs typeface="Cordia New" panose="020B0304020202020204" pitchFamily="34" charset="-34"/>
              </a:rPr>
              <a:t>[</a:t>
            </a:r>
            <a:r>
              <a:rPr lang="es-ES" sz="2200" u="none" dirty="0">
                <a:solidFill>
                  <a:schemeClr val="tx1"/>
                </a:solidFill>
                <a:latin typeface="Cordia New" panose="020B0304020202020204" pitchFamily="34" charset="-34"/>
                <a:cs typeface="Cordia New" panose="020B0304020202020204" pitchFamily="34" charset="-34"/>
              </a:rPr>
              <a:t>557204-EPP-1-2014-1-ES-SPO-SCP</a:t>
            </a:r>
            <a:r>
              <a:rPr lang="en-US" sz="2200" u="none" dirty="0" smtClean="0">
                <a:solidFill>
                  <a:schemeClr val="tx1"/>
                </a:solidFill>
                <a:latin typeface="Cordia New" panose="020B0304020202020204" pitchFamily="34" charset="-34"/>
                <a:cs typeface="Cordia New" panose="020B0304020202020204" pitchFamily="34" charset="-34"/>
              </a:rPr>
              <a:t>]</a:t>
            </a:r>
            <a:endParaRPr lang="en-US" sz="2200" u="none" dirty="0">
              <a:solidFill>
                <a:schemeClr val="tx1"/>
              </a:solidFill>
              <a:latin typeface="Cordia New" panose="020B0304020202020204" pitchFamily="34" charset="-34"/>
              <a:cs typeface="Cordia New" panose="020B0304020202020204" pitchFamily="34" charset="-34"/>
            </a:endParaRPr>
          </a:p>
        </p:txBody>
      </p:sp>
      <p:pic>
        <p:nvPicPr>
          <p:cNvPr id="16" name="Picture 3" descr="E:\002 - Investigacion\Proyectos investigación\Europeo\1314\Logos\Estport Logo.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61840" y="3007393"/>
            <a:ext cx="10031574" cy="287751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7" descr="http://sporttutorship.eu/images/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bg1"/>
                </a:solidFill>
                <a:latin typeface="Cordia New" panose="020B0304020202020204" pitchFamily="34" charset="-34"/>
                <a:cs typeface="Cordia New" panose="020B0304020202020204" pitchFamily="34" charset="-34"/>
              </a:rPr>
              <a:t>[</a:t>
            </a:r>
            <a:r>
              <a:rPr lang="es-ES" sz="2000" b="1" u="none" dirty="0">
                <a:solidFill>
                  <a:schemeClr val="bg1"/>
                </a:solidFill>
                <a:latin typeface="Cordia New" panose="020B0304020202020204" pitchFamily="34" charset="-34"/>
                <a:cs typeface="Cordia New" panose="020B0304020202020204" pitchFamily="34" charset="-34"/>
              </a:rPr>
              <a:t>557204-EPP-1-2014-1-ES-SPO-SCP</a:t>
            </a:r>
            <a:r>
              <a:rPr lang="en-US" sz="2000" b="1" u="none" dirty="0" smtClean="0">
                <a:solidFill>
                  <a:schemeClr val="bg1"/>
                </a:solidFill>
                <a:latin typeface="Cordia New" panose="020B0304020202020204" pitchFamily="34" charset="-34"/>
                <a:cs typeface="Cordia New" panose="020B0304020202020204" pitchFamily="34" charset="-34"/>
              </a:rPr>
              <a:t>]</a:t>
            </a:r>
            <a:endParaRPr lang="en-US" sz="2000" b="1" u="none" dirty="0">
              <a:solidFill>
                <a:schemeClr val="bg1"/>
              </a:solidFill>
              <a:latin typeface="Cordia New" panose="020B0304020202020204" pitchFamily="34" charset="-34"/>
              <a:cs typeface="Cordia New" panose="020B0304020202020204" pitchFamily="34" charset="-34"/>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srcRect/>
          <a:stretch>
            <a:fillRect/>
          </a:stretch>
        </p:blipFill>
        <p:spPr bwMode="auto">
          <a:xfrm>
            <a:off x="144463" y="144464"/>
            <a:ext cx="3016015" cy="861376"/>
          </a:xfrm>
          <a:prstGeom prst="rect">
            <a:avLst/>
          </a:prstGeom>
          <a:noFill/>
          <a:ln w="9525">
            <a:noFill/>
            <a:miter lim="800000"/>
            <a:headEnd/>
            <a:tailEnd/>
          </a:ln>
          <a:effectLst/>
        </p:spPr>
      </p:pic>
      <p:pic>
        <p:nvPicPr>
          <p:cNvPr id="8" name="Picture 3"/>
          <p:cNvPicPr>
            <a:picLocks noChangeAspect="1" noChangeArrowheads="1"/>
          </p:cNvPicPr>
          <p:nvPr/>
        </p:nvPicPr>
        <p:blipFill>
          <a:blip r:embed="rId3" cstate="print"/>
          <a:srcRect/>
          <a:stretch>
            <a:fillRect/>
          </a:stretch>
        </p:blipFill>
        <p:spPr bwMode="auto">
          <a:xfrm>
            <a:off x="885776" y="8345880"/>
            <a:ext cx="2907874" cy="627881"/>
          </a:xfrm>
          <a:prstGeom prst="rect">
            <a:avLst/>
          </a:prstGeom>
          <a:noFill/>
          <a:ln w="9525">
            <a:noFill/>
            <a:miter lim="800000"/>
            <a:headEnd/>
            <a:tailEnd/>
          </a:ln>
          <a:effectLst/>
        </p:spPr>
      </p:pic>
      <p:pic>
        <p:nvPicPr>
          <p:cNvPr id="9" name="Picture 4"/>
          <p:cNvPicPr>
            <a:picLocks noChangeAspect="1" noChangeArrowheads="1"/>
          </p:cNvPicPr>
          <p:nvPr/>
        </p:nvPicPr>
        <p:blipFill>
          <a:blip r:embed="rId4"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 name="Picture 5"/>
          <p:cNvPicPr>
            <a:picLocks noChangeAspect="1" noChangeArrowheads="1"/>
          </p:cNvPicPr>
          <p:nvPr/>
        </p:nvPicPr>
        <p:blipFill>
          <a:blip r:embed="rId5"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1" name="Picture 6"/>
          <p:cNvPicPr>
            <a:picLocks noChangeAspect="1" noChangeArrowheads="1"/>
          </p:cNvPicPr>
          <p:nvPr/>
        </p:nvPicPr>
        <p:blipFill>
          <a:blip r:embed="rId6" cstate="print"/>
          <a:srcRect/>
          <a:stretch>
            <a:fillRect/>
          </a:stretch>
        </p:blipFill>
        <p:spPr bwMode="auto">
          <a:xfrm>
            <a:off x="7294489" y="8345879"/>
            <a:ext cx="2129626" cy="648073"/>
          </a:xfrm>
          <a:prstGeom prst="rect">
            <a:avLst/>
          </a:prstGeom>
          <a:noFill/>
          <a:ln w="9525">
            <a:noFill/>
            <a:miter lim="800000"/>
            <a:headEnd/>
            <a:tailEnd/>
          </a:ln>
          <a:effectLst/>
        </p:spPr>
      </p:pic>
      <p:pic>
        <p:nvPicPr>
          <p:cNvPr id="12" name="Picture 7"/>
          <p:cNvPicPr>
            <a:picLocks noChangeAspect="1" noChangeArrowheads="1"/>
          </p:cNvPicPr>
          <p:nvPr/>
        </p:nvPicPr>
        <p:blipFill>
          <a:blip r:embed="rId7" cstate="print"/>
          <a:srcRect/>
          <a:stretch>
            <a:fillRect/>
          </a:stretch>
        </p:blipFill>
        <p:spPr bwMode="auto">
          <a:xfrm>
            <a:off x="9949200" y="8024989"/>
            <a:ext cx="2241833" cy="1172292"/>
          </a:xfrm>
          <a:prstGeom prst="rect">
            <a:avLst/>
          </a:prstGeom>
          <a:noFill/>
          <a:ln w="9525">
            <a:noFill/>
            <a:miter lim="800000"/>
            <a:headEnd/>
            <a:tailEnd/>
          </a:ln>
          <a:effectLst/>
        </p:spPr>
      </p:pic>
      <p:pic>
        <p:nvPicPr>
          <p:cNvPr id="13" name="Picture 7" descr="http://sporttutorship.eu/images/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tx1"/>
                </a:solidFill>
                <a:latin typeface="Cordia New" panose="020B0304020202020204" pitchFamily="34" charset="-34"/>
                <a:cs typeface="Cordia New" panose="020B0304020202020204" pitchFamily="34" charset="-34"/>
              </a:rPr>
              <a:t>[</a:t>
            </a:r>
            <a:r>
              <a:rPr lang="es-ES" sz="2000" b="1" u="none" dirty="0">
                <a:solidFill>
                  <a:schemeClr val="tx1"/>
                </a:solidFill>
                <a:latin typeface="Cordia New" panose="020B0304020202020204" pitchFamily="34" charset="-34"/>
                <a:cs typeface="Cordia New" panose="020B0304020202020204" pitchFamily="34" charset="-34"/>
              </a:rPr>
              <a:t>557204-EPP-1-2014-1-ES-SPO-SCP</a:t>
            </a:r>
            <a:r>
              <a:rPr lang="en-US" sz="2000" b="1" u="none" dirty="0" smtClean="0">
                <a:solidFill>
                  <a:schemeClr val="tx1"/>
                </a:solidFill>
                <a:latin typeface="Cordia New" panose="020B0304020202020204" pitchFamily="34" charset="-34"/>
                <a:cs typeface="Cordia New" panose="020B0304020202020204" pitchFamily="34" charset="-34"/>
              </a:rPr>
              <a:t>]</a:t>
            </a:r>
            <a:endParaRPr lang="en-US" sz="2000" b="1" u="none" dirty="0">
              <a:solidFill>
                <a:schemeClr val="tx1"/>
              </a:solidFill>
              <a:latin typeface="Cordia New" panose="020B0304020202020204" pitchFamily="34" charset="-34"/>
              <a:cs typeface="Cordia New" panose="020B0304020202020204" pitchFamily="34" charset="-34"/>
            </a:endParaRPr>
          </a:p>
        </p:txBody>
      </p:sp>
      <p:sp>
        <p:nvSpPr>
          <p:cNvPr id="15" name="Text Box 25"/>
          <p:cNvSpPr txBox="1">
            <a:spLocks noChangeArrowheads="1"/>
          </p:cNvSpPr>
          <p:nvPr/>
        </p:nvSpPr>
        <p:spPr bwMode="auto">
          <a:xfrm>
            <a:off x="644484" y="3618605"/>
            <a:ext cx="11930146" cy="2299406"/>
          </a:xfrm>
          <a:prstGeom prst="rect">
            <a:avLst/>
          </a:prstGeom>
          <a:noFill/>
          <a:ln w="9525">
            <a:noFill/>
            <a:miter lim="800000"/>
            <a:headEnd/>
            <a:tailEnd/>
          </a:ln>
          <a:effectLst/>
        </p:spPr>
        <p:txBody>
          <a:bodyPr wrap="square" lIns="82608" tIns="41304" rIns="82608" bIns="41304" anchor="ctr">
            <a:spAutoFit/>
          </a:bodyPr>
          <a:lstStyle/>
          <a:p>
            <a:pPr marL="77788" indent="-15875" defTabSz="825500"/>
            <a:r>
              <a:rPr lang="en-US" sz="3600" b="1" u="none" dirty="0">
                <a:solidFill>
                  <a:schemeClr val="tx1"/>
                </a:solidFill>
                <a:latin typeface="Arial" pitchFamily="34" charset="0"/>
                <a:cs typeface="Arial" pitchFamily="34" charset="0"/>
              </a:rPr>
              <a:t>2) To reconcile </a:t>
            </a:r>
            <a:r>
              <a:rPr lang="en-US" sz="3600" b="1" u="none" dirty="0" smtClean="0">
                <a:solidFill>
                  <a:schemeClr val="tx1"/>
                </a:solidFill>
                <a:latin typeface="Arial" pitchFamily="34" charset="0"/>
                <a:cs typeface="Arial" pitchFamily="34" charset="0"/>
              </a:rPr>
              <a:t>students-athletes </a:t>
            </a:r>
            <a:r>
              <a:rPr lang="en-US" sz="3600" b="1" u="none" dirty="0">
                <a:solidFill>
                  <a:schemeClr val="tx1"/>
                </a:solidFill>
                <a:latin typeface="Arial" pitchFamily="34" charset="0"/>
                <a:cs typeface="Arial" pitchFamily="34" charset="0"/>
              </a:rPr>
              <a:t>top-level sporting achievement with </a:t>
            </a:r>
            <a:r>
              <a:rPr lang="en-US" sz="3600" b="1" u="none" dirty="0" smtClean="0">
                <a:solidFill>
                  <a:schemeClr val="tx1"/>
                </a:solidFill>
                <a:latin typeface="Arial" pitchFamily="34" charset="0"/>
                <a:cs typeface="Arial" pitchFamily="34" charset="0"/>
              </a:rPr>
              <a:t>higher education </a:t>
            </a:r>
            <a:r>
              <a:rPr lang="en-US" sz="3600" b="1" u="none" dirty="0">
                <a:solidFill>
                  <a:schemeClr val="tx1"/>
                </a:solidFill>
                <a:latin typeface="Arial" pitchFamily="34" charset="0"/>
                <a:cs typeface="Arial" pitchFamily="34" charset="0"/>
              </a:rPr>
              <a:t>and a career to strengthen their transition from sport into the </a:t>
            </a:r>
            <a:r>
              <a:rPr lang="en-US" sz="3600" b="1" u="none" dirty="0" err="1">
                <a:solidFill>
                  <a:schemeClr val="tx1"/>
                </a:solidFill>
                <a:latin typeface="Arial" pitchFamily="34" charset="0"/>
                <a:cs typeface="Arial" pitchFamily="34" charset="0"/>
              </a:rPr>
              <a:t>labour</a:t>
            </a:r>
            <a:r>
              <a:rPr lang="en-US" sz="3600" b="1" u="none" dirty="0">
                <a:solidFill>
                  <a:schemeClr val="tx1"/>
                </a:solidFill>
                <a:latin typeface="Arial" pitchFamily="34" charset="0"/>
                <a:cs typeface="Arial" pitchFamily="34" charset="0"/>
              </a:rPr>
              <a:t> market</a:t>
            </a:r>
            <a:r>
              <a:rPr lang="en-US" sz="3600" b="1" u="none" dirty="0" smtClean="0">
                <a:solidFill>
                  <a:schemeClr val="tx1"/>
                </a:solidFill>
                <a:latin typeface="Arial" pitchFamily="34" charset="0"/>
                <a:cs typeface="Arial" pitchFamily="34" charset="0"/>
              </a:rPr>
              <a:t>.</a:t>
            </a:r>
            <a:endParaRPr lang="en-US" sz="3600" b="1" u="none" dirty="0">
              <a:solidFill>
                <a:schemeClr val="tx1"/>
              </a:solidFill>
              <a:latin typeface="Arial" pitchFamily="34" charset="0"/>
              <a:cs typeface="Arial" pitchFamily="34" charset="0"/>
            </a:endParaRPr>
          </a:p>
        </p:txBody>
      </p:sp>
      <p:sp>
        <p:nvSpPr>
          <p:cNvPr id="16" name="15 Rectángulo"/>
          <p:cNvSpPr/>
          <p:nvPr/>
        </p:nvSpPr>
        <p:spPr>
          <a:xfrm rot="20925508">
            <a:off x="1725240" y="1981313"/>
            <a:ext cx="3672408" cy="1107996"/>
          </a:xfrm>
          <a:prstGeom prst="rect">
            <a:avLst/>
          </a:prstGeom>
        </p:spPr>
        <p:txBody>
          <a:bodyPr wrap="square">
            <a:spAutoFit/>
          </a:bodyPr>
          <a:lstStyle/>
          <a:p>
            <a:r>
              <a:rPr lang="es-ES" sz="6600" u="none" dirty="0" smtClean="0">
                <a:solidFill>
                  <a:srgbClr val="FF0000"/>
                </a:solidFill>
                <a:latin typeface="A little sunshine" pitchFamily="2" charset="0"/>
                <a:ea typeface="A little sunshine" pitchFamily="2" charset="0"/>
                <a:cs typeface="Arial Unicode MS" pitchFamily="34" charset="-128"/>
              </a:rPr>
              <a:t>and</a:t>
            </a:r>
            <a:endParaRPr lang="es-ES" sz="6600" u="none" dirty="0">
              <a:solidFill>
                <a:srgbClr val="FF0000"/>
              </a:solidFill>
            </a:endParaRPr>
          </a:p>
        </p:txBody>
      </p:sp>
      <p:sp>
        <p:nvSpPr>
          <p:cNvPr id="18" name="Text Box 25"/>
          <p:cNvSpPr txBox="1">
            <a:spLocks noChangeArrowheads="1"/>
          </p:cNvSpPr>
          <p:nvPr/>
        </p:nvSpPr>
        <p:spPr bwMode="auto">
          <a:xfrm>
            <a:off x="381720" y="9299693"/>
            <a:ext cx="11930146" cy="329636"/>
          </a:xfrm>
          <a:prstGeom prst="rect">
            <a:avLst/>
          </a:prstGeom>
          <a:noFill/>
          <a:ln w="9525">
            <a:noFill/>
            <a:miter lim="800000"/>
            <a:headEnd/>
            <a:tailEnd/>
          </a:ln>
          <a:effectLst/>
        </p:spPr>
        <p:txBody>
          <a:bodyPr wrap="square" lIns="82604" tIns="41302" rIns="82604" bIns="41302" anchor="ctr">
            <a:spAutoFit/>
          </a:bodyPr>
          <a:lstStyle/>
          <a:p>
            <a:pPr algn="ctr" defTabSz="825458"/>
            <a:r>
              <a:rPr lang="en-US" sz="1600" u="none" dirty="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spTree>
    <p:extLst>
      <p:ext uri="{BB962C8B-B14F-4D97-AF65-F5344CB8AC3E}">
        <p14:creationId xmlns:p14="http://schemas.microsoft.com/office/powerpoint/2010/main" val="11535761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1 Elipse"/>
          <p:cNvSpPr/>
          <p:nvPr/>
        </p:nvSpPr>
        <p:spPr>
          <a:xfrm>
            <a:off x="9984387" y="473111"/>
            <a:ext cx="2560284" cy="2560284"/>
          </a:xfrm>
          <a:prstGeom prst="ellipse">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0025" tIns="65013" rIns="130025" bIns="65013" rtlCol="0" anchor="ctr"/>
          <a:lstStyle/>
          <a:p>
            <a:pPr algn="ctr" defTabSz="1300259" fontAlgn="auto">
              <a:spcBef>
                <a:spcPts val="0"/>
              </a:spcBef>
              <a:spcAft>
                <a:spcPts val="0"/>
              </a:spcAft>
            </a:pPr>
            <a:r>
              <a:rPr lang="es-ES" sz="16400" u="none" dirty="0" smtClean="0">
                <a:solidFill>
                  <a:prstClr val="black"/>
                </a:solidFill>
                <a:latin typeface="Cheri" pitchFamily="2" charset="0"/>
              </a:rPr>
              <a:t>3</a:t>
            </a:r>
            <a:endParaRPr lang="es-ES" sz="16400" u="none" dirty="0">
              <a:solidFill>
                <a:prstClr val="black"/>
              </a:solidFill>
              <a:latin typeface="Cheri" pitchFamily="2" charset="0"/>
            </a:endParaRPr>
          </a:p>
        </p:txBody>
      </p:sp>
      <p:sp>
        <p:nvSpPr>
          <p:cNvPr id="3" name="2 CuadroTexto"/>
          <p:cNvSpPr txBox="1"/>
          <p:nvPr/>
        </p:nvSpPr>
        <p:spPr>
          <a:xfrm>
            <a:off x="298513" y="4774397"/>
            <a:ext cx="1433759" cy="656590"/>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3400" u="none" dirty="0">
                <a:solidFill>
                  <a:prstClr val="white"/>
                </a:solidFill>
                <a:latin typeface="Source Sans Pro Black" pitchFamily="34" charset="0"/>
                <a:ea typeface="Arial Unicode MS" pitchFamily="34" charset="-128"/>
                <a:cs typeface="Arial Unicode MS" pitchFamily="34" charset="-128"/>
              </a:rPr>
              <a:t>Part </a:t>
            </a:r>
            <a:endParaRPr lang="es-ES" sz="4600" u="none" dirty="0">
              <a:solidFill>
                <a:prstClr val="white"/>
              </a:solidFill>
              <a:latin typeface="Source Sans Pro Black" pitchFamily="34" charset="0"/>
              <a:ea typeface="Arial Unicode MS" pitchFamily="34" charset="-128"/>
              <a:cs typeface="Arial Unicode MS" pitchFamily="34" charset="-128"/>
            </a:endParaRPr>
          </a:p>
        </p:txBody>
      </p:sp>
      <p:sp>
        <p:nvSpPr>
          <p:cNvPr id="4" name="3 CuadroTexto"/>
          <p:cNvSpPr txBox="1"/>
          <p:nvPr/>
        </p:nvSpPr>
        <p:spPr>
          <a:xfrm>
            <a:off x="93688" y="5195090"/>
            <a:ext cx="2088232" cy="746849"/>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4000" b="1" u="none" dirty="0" smtClean="0">
                <a:solidFill>
                  <a:srgbClr val="FF0000"/>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rPr>
              <a:t>THREE</a:t>
            </a:r>
            <a:endParaRPr lang="es-ES" sz="4000" b="1" u="none" dirty="0">
              <a:solidFill>
                <a:srgbClr val="FF0000"/>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endParaRPr>
          </a:p>
        </p:txBody>
      </p:sp>
      <p:sp>
        <p:nvSpPr>
          <p:cNvPr id="5" name="4 CuadroTexto"/>
          <p:cNvSpPr txBox="1"/>
          <p:nvPr/>
        </p:nvSpPr>
        <p:spPr>
          <a:xfrm>
            <a:off x="1379950" y="4481860"/>
            <a:ext cx="3322250" cy="1547068"/>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9200" b="1" u="none" dirty="0" err="1" smtClean="0">
                <a:solidFill>
                  <a:prstClr val="white"/>
                </a:solidFill>
                <a:effectLst>
                  <a:outerShdw blurRad="38100" dist="38100" dir="2700000" algn="tl">
                    <a:srgbClr val="000000">
                      <a:alpha val="43137"/>
                    </a:srgbClr>
                  </a:outerShdw>
                </a:effectLst>
                <a:latin typeface="DotumChe" pitchFamily="49" charset="-127"/>
                <a:ea typeface="DotumChe" pitchFamily="49" charset="-127"/>
                <a:cs typeface="Arial Unicode MS" pitchFamily="34" charset="-128"/>
              </a:rPr>
              <a:t>The</a:t>
            </a:r>
            <a:endParaRPr lang="es-ES" sz="9200" b="1" u="none" dirty="0">
              <a:solidFill>
                <a:prstClr val="white"/>
              </a:solidFill>
              <a:effectLst>
                <a:outerShdw blurRad="38100" dist="38100" dir="2700000" algn="tl">
                  <a:srgbClr val="000000">
                    <a:alpha val="43137"/>
                  </a:srgbClr>
                </a:outerShdw>
              </a:effectLst>
              <a:latin typeface="DotumChe" pitchFamily="49" charset="-127"/>
              <a:ea typeface="DotumChe" pitchFamily="49" charset="-127"/>
              <a:cs typeface="Arial Unicode MS" pitchFamily="34" charset="-128"/>
            </a:endParaRPr>
          </a:p>
        </p:txBody>
      </p:sp>
      <p:pic>
        <p:nvPicPr>
          <p:cNvPr id="7" name="Picture 3" descr="E:\002 - Investigacion\Proyectos investigación\Europeo\1314\Logos\Estport Logo.png"/>
          <p:cNvPicPr>
            <a:picLocks noChangeAspect="1" noChangeArrowheads="1"/>
          </p:cNvPicPr>
          <p:nvPr/>
        </p:nvPicPr>
        <p:blipFill rotWithShape="1">
          <a:blip r:embed="rId2">
            <a:extLst>
              <a:ext uri="{28A0092B-C50C-407E-A947-70E740481C1C}">
                <a14:useLocalDpi xmlns:a14="http://schemas.microsoft.com/office/drawing/2010/main" val="0"/>
              </a:ext>
            </a:extLst>
          </a:blip>
          <a:srcRect b="29649"/>
          <a:stretch/>
        </p:blipFill>
        <p:spPr bwMode="auto">
          <a:xfrm>
            <a:off x="5566296" y="4732792"/>
            <a:ext cx="5544616" cy="1118908"/>
          </a:xfrm>
          <a:prstGeom prst="rect">
            <a:avLst/>
          </a:prstGeom>
          <a:noFill/>
          <a:extLst>
            <a:ext uri="{909E8E84-426E-40DD-AFC4-6F175D3DCCD1}">
              <a14:hiddenFill xmlns:a14="http://schemas.microsoft.com/office/drawing/2010/main">
                <a:solidFill>
                  <a:srgbClr val="FFFFFF"/>
                </a:solidFill>
              </a14:hiddenFill>
            </a:ext>
          </a:extLst>
        </p:spPr>
      </p:pic>
      <p:sp>
        <p:nvSpPr>
          <p:cNvPr id="9" name="8 Rectángulo"/>
          <p:cNvSpPr/>
          <p:nvPr/>
        </p:nvSpPr>
        <p:spPr>
          <a:xfrm rot="20925508">
            <a:off x="3535670" y="3557881"/>
            <a:ext cx="5253183" cy="1107996"/>
          </a:xfrm>
          <a:prstGeom prst="rect">
            <a:avLst/>
          </a:prstGeom>
        </p:spPr>
        <p:txBody>
          <a:bodyPr wrap="square">
            <a:spAutoFit/>
          </a:bodyPr>
          <a:lstStyle/>
          <a:p>
            <a:r>
              <a:rPr lang="es-ES" sz="6600" u="none" dirty="0" err="1" smtClean="0">
                <a:solidFill>
                  <a:srgbClr val="FFFF00"/>
                </a:solidFill>
                <a:latin typeface="A little sunshine" pitchFamily="2" charset="0"/>
                <a:ea typeface="A little sunshine" pitchFamily="2" charset="0"/>
                <a:cs typeface="Arial Unicode MS" pitchFamily="34" charset="-128"/>
              </a:rPr>
              <a:t>actions-outcomes</a:t>
            </a:r>
            <a:endParaRPr lang="es-ES" sz="6600" u="none" dirty="0">
              <a:solidFill>
                <a:srgbClr val="FFFF00"/>
              </a:solidFill>
            </a:endParaRPr>
          </a:p>
        </p:txBody>
      </p:sp>
    </p:spTree>
    <p:extLst>
      <p:ext uri="{BB962C8B-B14F-4D97-AF65-F5344CB8AC3E}">
        <p14:creationId xmlns:p14="http://schemas.microsoft.com/office/powerpoint/2010/main" val="34670867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5"/>
          <p:cNvSpPr txBox="1">
            <a:spLocks noChangeArrowheads="1"/>
          </p:cNvSpPr>
          <p:nvPr/>
        </p:nvSpPr>
        <p:spPr bwMode="auto">
          <a:xfrm>
            <a:off x="381720" y="9299692"/>
            <a:ext cx="11930146" cy="329636"/>
          </a:xfrm>
          <a:prstGeom prst="rect">
            <a:avLst/>
          </a:prstGeom>
          <a:noFill/>
          <a:ln w="9525">
            <a:noFill/>
            <a:miter lim="800000"/>
            <a:headEnd/>
            <a:tailEnd/>
          </a:ln>
          <a:effectLst/>
        </p:spPr>
        <p:txBody>
          <a:bodyPr wrap="square" lIns="82608" tIns="41304" rIns="82608" bIns="41304" anchor="ctr">
            <a:spAutoFit/>
          </a:bodyPr>
          <a:lstStyle/>
          <a:p>
            <a:pPr algn="ctr" defTabSz="825500"/>
            <a:r>
              <a:rPr lang="en-US" sz="1600" u="none" dirty="0" smtClean="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pic>
        <p:nvPicPr>
          <p:cNvPr id="1027" name="Picture 3"/>
          <p:cNvPicPr>
            <a:picLocks noChangeAspect="1" noChangeArrowheads="1"/>
          </p:cNvPicPr>
          <p:nvPr/>
        </p:nvPicPr>
        <p:blipFill>
          <a:blip r:embed="rId2" cstate="print"/>
          <a:srcRect/>
          <a:stretch>
            <a:fillRect/>
          </a:stretch>
        </p:blipFill>
        <p:spPr bwMode="auto">
          <a:xfrm>
            <a:off x="885776" y="8345879"/>
            <a:ext cx="2907874" cy="627881"/>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cstate="print"/>
          <a:srcRect/>
          <a:stretch>
            <a:fillRect/>
          </a:stretch>
        </p:blipFill>
        <p:spPr bwMode="auto">
          <a:xfrm>
            <a:off x="7294488" y="8345879"/>
            <a:ext cx="2129626" cy="648072"/>
          </a:xfrm>
          <a:prstGeom prst="rect">
            <a:avLst/>
          </a:prstGeom>
          <a:noFill/>
          <a:ln w="9525">
            <a:noFill/>
            <a:miter lim="800000"/>
            <a:headEnd/>
            <a:tailEnd/>
          </a:ln>
          <a:effectLst/>
        </p:spPr>
      </p:pic>
      <p:pic>
        <p:nvPicPr>
          <p:cNvPr id="1031" name="Picture 7"/>
          <p:cNvPicPr>
            <a:picLocks noChangeAspect="1" noChangeArrowheads="1"/>
          </p:cNvPicPr>
          <p:nvPr/>
        </p:nvPicPr>
        <p:blipFill>
          <a:blip r:embed="rId6" cstate="print"/>
          <a:srcRect/>
          <a:stretch>
            <a:fillRect/>
          </a:stretch>
        </p:blipFill>
        <p:spPr bwMode="auto">
          <a:xfrm>
            <a:off x="9949199" y="8024988"/>
            <a:ext cx="2241833" cy="1172292"/>
          </a:xfrm>
          <a:prstGeom prst="rect">
            <a:avLst/>
          </a:prstGeom>
          <a:noFill/>
          <a:ln w="9525">
            <a:noFill/>
            <a:miter lim="800000"/>
            <a:headEnd/>
            <a:tailEnd/>
          </a:ln>
          <a:effectLst/>
        </p:spPr>
      </p:pic>
      <p:sp>
        <p:nvSpPr>
          <p:cNvPr id="10" name="Text Box 25"/>
          <p:cNvSpPr txBox="1">
            <a:spLocks noChangeArrowheads="1"/>
          </p:cNvSpPr>
          <p:nvPr/>
        </p:nvSpPr>
        <p:spPr bwMode="auto">
          <a:xfrm>
            <a:off x="381720" y="1204392"/>
            <a:ext cx="12097344" cy="914411"/>
          </a:xfrm>
          <a:prstGeom prst="rect">
            <a:avLst/>
          </a:prstGeom>
          <a:noFill/>
          <a:ln w="9525">
            <a:noFill/>
            <a:miter lim="800000"/>
            <a:headEnd/>
            <a:tailEnd/>
          </a:ln>
          <a:effectLst/>
        </p:spPr>
        <p:txBody>
          <a:bodyPr wrap="square" lIns="82608" tIns="41304" rIns="82608" bIns="41304" anchor="ctr">
            <a:spAutoFit/>
          </a:bodyPr>
          <a:lstStyle/>
          <a:p>
            <a:pPr lvl="0" algn="ctr" defTabSz="825500"/>
            <a:r>
              <a:rPr lang="en-US" sz="5400" b="1" u="none" dirty="0" smtClean="0">
                <a:solidFill>
                  <a:srgbClr val="FF0000"/>
                </a:solidFill>
                <a:latin typeface="Arial" pitchFamily="34" charset="0"/>
                <a:cs typeface="Arial" pitchFamily="34" charset="0"/>
              </a:rPr>
              <a:t>Action 1 </a:t>
            </a:r>
          </a:p>
        </p:txBody>
      </p:sp>
      <p:sp>
        <p:nvSpPr>
          <p:cNvPr id="15" name="Text Box 25"/>
          <p:cNvSpPr txBox="1">
            <a:spLocks noChangeArrowheads="1"/>
          </p:cNvSpPr>
          <p:nvPr/>
        </p:nvSpPr>
        <p:spPr bwMode="auto">
          <a:xfrm>
            <a:off x="453728" y="2428528"/>
            <a:ext cx="12097344" cy="1560742"/>
          </a:xfrm>
          <a:prstGeom prst="rect">
            <a:avLst/>
          </a:prstGeom>
          <a:noFill/>
          <a:ln w="9525">
            <a:noFill/>
            <a:miter lim="800000"/>
            <a:headEnd/>
            <a:tailEnd/>
          </a:ln>
          <a:effectLst/>
        </p:spPr>
        <p:txBody>
          <a:bodyPr wrap="square" lIns="82608" tIns="41304" rIns="82608" bIns="41304" anchor="ctr">
            <a:spAutoFit/>
          </a:bodyPr>
          <a:lstStyle/>
          <a:p>
            <a:pPr lvl="0" algn="ctr" defTabSz="825500"/>
            <a:r>
              <a:rPr lang="en-US" sz="3200" u="none" dirty="0" smtClean="0">
                <a:solidFill>
                  <a:schemeClr val="tx1"/>
                </a:solidFill>
                <a:latin typeface="Arial" pitchFamily="34" charset="0"/>
                <a:cs typeface="Arial" pitchFamily="34" charset="0"/>
              </a:rPr>
              <a:t>Development of a Network at regional, national and European level (in at least 5 countries) among project partners, related to the topic “Sport Tutorship” covered by the project</a:t>
            </a:r>
            <a:endParaRPr lang="en-US" sz="3200" b="1" u="none" dirty="0" smtClean="0">
              <a:solidFill>
                <a:schemeClr val="tx1"/>
              </a:solidFill>
              <a:latin typeface="Arial" pitchFamily="34" charset="0"/>
              <a:cs typeface="Arial" pitchFamily="34" charset="0"/>
            </a:endParaRPr>
          </a:p>
        </p:txBody>
      </p:sp>
      <p:sp>
        <p:nvSpPr>
          <p:cNvPr id="13" name="Text Box 25"/>
          <p:cNvSpPr txBox="1">
            <a:spLocks noChangeArrowheads="1"/>
          </p:cNvSpPr>
          <p:nvPr/>
        </p:nvSpPr>
        <p:spPr bwMode="auto">
          <a:xfrm>
            <a:off x="453728" y="4804792"/>
            <a:ext cx="12097344" cy="2545627"/>
          </a:xfrm>
          <a:prstGeom prst="rect">
            <a:avLst/>
          </a:prstGeom>
          <a:noFill/>
          <a:ln w="9525">
            <a:noFill/>
            <a:miter lim="800000"/>
            <a:headEnd/>
            <a:tailEnd/>
          </a:ln>
          <a:effectLst/>
        </p:spPr>
        <p:txBody>
          <a:bodyPr wrap="square" lIns="82608" tIns="41304" rIns="82608" bIns="41304" anchor="ctr">
            <a:spAutoFit/>
          </a:bodyPr>
          <a:lstStyle/>
          <a:p>
            <a:pPr lvl="0" algn="ctr" defTabSz="825500"/>
            <a:r>
              <a:rPr lang="en-US" sz="3200" u="none" dirty="0" smtClean="0">
                <a:solidFill>
                  <a:schemeClr val="bg1">
                    <a:lumMod val="75000"/>
                  </a:schemeClr>
                </a:solidFill>
                <a:latin typeface="Arial" pitchFamily="34" charset="0"/>
                <a:cs typeface="Arial" pitchFamily="34" charset="0"/>
              </a:rPr>
              <a:t>Such network would bring together students/athletes, coaches, professors, educational institutions, sport authorities and organizations and other relevant stakeholders. </a:t>
            </a:r>
            <a:r>
              <a:rPr lang="en-US" sz="3200" u="none" dirty="0">
                <a:solidFill>
                  <a:schemeClr val="bg1">
                    <a:lumMod val="75000"/>
                  </a:schemeClr>
                </a:solidFill>
                <a:latin typeface="Arial" pitchFamily="34" charset="0"/>
                <a:cs typeface="Arial" pitchFamily="34" charset="0"/>
              </a:rPr>
              <a:t>To lay the basis and foundations for the implementation, at a medium term, of a common Erasmus-Sport Mobility Programme</a:t>
            </a:r>
            <a:endParaRPr lang="en-US" sz="3200" u="none" dirty="0" smtClean="0">
              <a:solidFill>
                <a:schemeClr val="bg1">
                  <a:lumMod val="75000"/>
                </a:schemeClr>
              </a:solidFill>
              <a:latin typeface="Arial" pitchFamily="34" charset="0"/>
              <a:cs typeface="Arial" pitchFamily="34" charset="0"/>
            </a:endParaRPr>
          </a:p>
        </p:txBody>
      </p:sp>
      <p:pic>
        <p:nvPicPr>
          <p:cNvPr id="14" name="Picture 2"/>
          <p:cNvPicPr>
            <a:picLocks noChangeAspect="1" noChangeArrowheads="1"/>
          </p:cNvPicPr>
          <p:nvPr/>
        </p:nvPicPr>
        <p:blipFill>
          <a:blip r:embed="rId7" cstate="print"/>
          <a:srcRect/>
          <a:stretch>
            <a:fillRect/>
          </a:stretch>
        </p:blipFill>
        <p:spPr bwMode="auto">
          <a:xfrm>
            <a:off x="144463" y="144464"/>
            <a:ext cx="3016015" cy="861376"/>
          </a:xfrm>
          <a:prstGeom prst="rect">
            <a:avLst/>
          </a:prstGeom>
          <a:noFill/>
          <a:ln w="9525">
            <a:noFill/>
            <a:miter lim="800000"/>
            <a:headEnd/>
            <a:tailEnd/>
          </a:ln>
          <a:effectLst/>
        </p:spPr>
      </p:pic>
      <p:pic>
        <p:nvPicPr>
          <p:cNvPr id="16" name="Picture 7" descr="http://sporttutorship.eu/images/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tx1"/>
                </a:solidFill>
                <a:latin typeface="Cordia New" panose="020B0304020202020204" pitchFamily="34" charset="-34"/>
                <a:cs typeface="Cordia New" panose="020B0304020202020204" pitchFamily="34" charset="-34"/>
              </a:rPr>
              <a:t>[</a:t>
            </a:r>
            <a:r>
              <a:rPr lang="es-ES" sz="2000" b="1" u="none" dirty="0">
                <a:solidFill>
                  <a:schemeClr val="tx1"/>
                </a:solidFill>
                <a:latin typeface="Cordia New" panose="020B0304020202020204" pitchFamily="34" charset="-34"/>
                <a:cs typeface="Cordia New" panose="020B0304020202020204" pitchFamily="34" charset="-34"/>
              </a:rPr>
              <a:t>557204-EPP-1-2014-1-ES-SPO-SCP</a:t>
            </a:r>
            <a:r>
              <a:rPr lang="en-US" sz="2000" b="1" u="none" dirty="0" smtClean="0">
                <a:solidFill>
                  <a:schemeClr val="tx1"/>
                </a:solidFill>
                <a:latin typeface="Cordia New" panose="020B0304020202020204" pitchFamily="34" charset="-34"/>
                <a:cs typeface="Cordia New" panose="020B0304020202020204" pitchFamily="34" charset="-34"/>
              </a:rPr>
              <a:t>]</a:t>
            </a:r>
            <a:endParaRPr lang="en-US" sz="2000" b="1" u="none" dirty="0">
              <a:solidFill>
                <a:schemeClr val="tx1"/>
              </a:solidFill>
              <a:latin typeface="Cordia New" panose="020B0304020202020204" pitchFamily="34" charset="-34"/>
              <a:cs typeface="Cordia New" panose="020B0304020202020204" pitchFamily="34" charset="-34"/>
            </a:endParaRPr>
          </a:p>
        </p:txBody>
      </p:sp>
    </p:spTree>
    <p:extLst>
      <p:ext uri="{BB962C8B-B14F-4D97-AF65-F5344CB8AC3E}">
        <p14:creationId xmlns:p14="http://schemas.microsoft.com/office/powerpoint/2010/main" val="11840865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5"/>
          <p:cNvSpPr txBox="1">
            <a:spLocks noChangeArrowheads="1"/>
          </p:cNvSpPr>
          <p:nvPr/>
        </p:nvSpPr>
        <p:spPr bwMode="auto">
          <a:xfrm>
            <a:off x="381720" y="9299692"/>
            <a:ext cx="11930146" cy="329636"/>
          </a:xfrm>
          <a:prstGeom prst="rect">
            <a:avLst/>
          </a:prstGeom>
          <a:noFill/>
          <a:ln w="9525">
            <a:noFill/>
            <a:miter lim="800000"/>
            <a:headEnd/>
            <a:tailEnd/>
          </a:ln>
          <a:effectLst/>
        </p:spPr>
        <p:txBody>
          <a:bodyPr wrap="square" lIns="82608" tIns="41304" rIns="82608" bIns="41304" anchor="ctr">
            <a:spAutoFit/>
          </a:bodyPr>
          <a:lstStyle/>
          <a:p>
            <a:pPr algn="ctr" defTabSz="825500"/>
            <a:r>
              <a:rPr lang="en-US" sz="1600" u="none" dirty="0" smtClean="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pic>
        <p:nvPicPr>
          <p:cNvPr id="1027" name="Picture 3"/>
          <p:cNvPicPr>
            <a:picLocks noChangeAspect="1" noChangeArrowheads="1"/>
          </p:cNvPicPr>
          <p:nvPr/>
        </p:nvPicPr>
        <p:blipFill>
          <a:blip r:embed="rId2" cstate="print"/>
          <a:srcRect/>
          <a:stretch>
            <a:fillRect/>
          </a:stretch>
        </p:blipFill>
        <p:spPr bwMode="auto">
          <a:xfrm>
            <a:off x="885776" y="8345879"/>
            <a:ext cx="2907874" cy="627881"/>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cstate="print"/>
          <a:srcRect/>
          <a:stretch>
            <a:fillRect/>
          </a:stretch>
        </p:blipFill>
        <p:spPr bwMode="auto">
          <a:xfrm>
            <a:off x="7294488" y="8345879"/>
            <a:ext cx="2129626" cy="648072"/>
          </a:xfrm>
          <a:prstGeom prst="rect">
            <a:avLst/>
          </a:prstGeom>
          <a:noFill/>
          <a:ln w="9525">
            <a:noFill/>
            <a:miter lim="800000"/>
            <a:headEnd/>
            <a:tailEnd/>
          </a:ln>
          <a:effectLst/>
        </p:spPr>
      </p:pic>
      <p:pic>
        <p:nvPicPr>
          <p:cNvPr id="1031" name="Picture 7"/>
          <p:cNvPicPr>
            <a:picLocks noChangeAspect="1" noChangeArrowheads="1"/>
          </p:cNvPicPr>
          <p:nvPr/>
        </p:nvPicPr>
        <p:blipFill>
          <a:blip r:embed="rId6" cstate="print"/>
          <a:srcRect/>
          <a:stretch>
            <a:fillRect/>
          </a:stretch>
        </p:blipFill>
        <p:spPr bwMode="auto">
          <a:xfrm>
            <a:off x="9949199" y="8024988"/>
            <a:ext cx="2241833" cy="1172292"/>
          </a:xfrm>
          <a:prstGeom prst="rect">
            <a:avLst/>
          </a:prstGeom>
          <a:noFill/>
          <a:ln w="9525">
            <a:noFill/>
            <a:miter lim="800000"/>
            <a:headEnd/>
            <a:tailEnd/>
          </a:ln>
          <a:effectLst/>
        </p:spPr>
      </p:pic>
      <p:sp>
        <p:nvSpPr>
          <p:cNvPr id="10" name="Text Box 25"/>
          <p:cNvSpPr txBox="1">
            <a:spLocks noChangeArrowheads="1"/>
          </p:cNvSpPr>
          <p:nvPr/>
        </p:nvSpPr>
        <p:spPr bwMode="auto">
          <a:xfrm>
            <a:off x="381720" y="1204392"/>
            <a:ext cx="12097344" cy="914411"/>
          </a:xfrm>
          <a:prstGeom prst="rect">
            <a:avLst/>
          </a:prstGeom>
          <a:noFill/>
          <a:ln w="9525">
            <a:noFill/>
            <a:miter lim="800000"/>
            <a:headEnd/>
            <a:tailEnd/>
          </a:ln>
          <a:effectLst/>
        </p:spPr>
        <p:txBody>
          <a:bodyPr wrap="square" lIns="82608" tIns="41304" rIns="82608" bIns="41304" anchor="ctr">
            <a:spAutoFit/>
          </a:bodyPr>
          <a:lstStyle/>
          <a:p>
            <a:pPr lvl="0" algn="ctr" defTabSz="825500"/>
            <a:r>
              <a:rPr lang="en-US" sz="5400" b="1" u="none" dirty="0" smtClean="0">
                <a:solidFill>
                  <a:srgbClr val="FF0000"/>
                </a:solidFill>
                <a:latin typeface="Arial" pitchFamily="34" charset="0"/>
                <a:cs typeface="Arial" pitchFamily="34" charset="0"/>
              </a:rPr>
              <a:t>Action 2 </a:t>
            </a:r>
          </a:p>
        </p:txBody>
      </p:sp>
      <p:sp>
        <p:nvSpPr>
          <p:cNvPr id="15" name="Text Box 25"/>
          <p:cNvSpPr txBox="1">
            <a:spLocks noChangeArrowheads="1"/>
          </p:cNvSpPr>
          <p:nvPr/>
        </p:nvSpPr>
        <p:spPr bwMode="auto">
          <a:xfrm>
            <a:off x="453728" y="2428528"/>
            <a:ext cx="12097344" cy="1560742"/>
          </a:xfrm>
          <a:prstGeom prst="rect">
            <a:avLst/>
          </a:prstGeom>
          <a:noFill/>
          <a:ln w="9525">
            <a:noFill/>
            <a:miter lim="800000"/>
            <a:headEnd/>
            <a:tailEnd/>
          </a:ln>
          <a:effectLst/>
        </p:spPr>
        <p:txBody>
          <a:bodyPr wrap="square" lIns="82608" tIns="41304" rIns="82608" bIns="41304" anchor="ctr">
            <a:spAutoFit/>
          </a:bodyPr>
          <a:lstStyle/>
          <a:p>
            <a:pPr lvl="0" algn="ctr" defTabSz="825500"/>
            <a:r>
              <a:rPr lang="en-US" sz="3200" u="none" dirty="0">
                <a:solidFill>
                  <a:schemeClr val="tx1"/>
                </a:solidFill>
                <a:latin typeface="Arial" pitchFamily="34" charset="0"/>
                <a:cs typeface="Arial" pitchFamily="34" charset="0"/>
              </a:rPr>
              <a:t>Production of a comparative study/analysis of the situation on the academic and sport regulations applied by the Universities to the students/athletes</a:t>
            </a:r>
          </a:p>
        </p:txBody>
      </p:sp>
      <p:sp>
        <p:nvSpPr>
          <p:cNvPr id="13" name="Text Box 25"/>
          <p:cNvSpPr txBox="1">
            <a:spLocks noChangeArrowheads="1"/>
          </p:cNvSpPr>
          <p:nvPr/>
        </p:nvSpPr>
        <p:spPr bwMode="auto">
          <a:xfrm>
            <a:off x="453728" y="4558571"/>
            <a:ext cx="12097344" cy="3038070"/>
          </a:xfrm>
          <a:prstGeom prst="rect">
            <a:avLst/>
          </a:prstGeom>
          <a:noFill/>
          <a:ln w="9525">
            <a:noFill/>
            <a:miter lim="800000"/>
            <a:headEnd/>
            <a:tailEnd/>
          </a:ln>
          <a:effectLst/>
        </p:spPr>
        <p:txBody>
          <a:bodyPr wrap="square" lIns="82608" tIns="41304" rIns="82608" bIns="41304" anchor="ctr">
            <a:spAutoFit/>
          </a:bodyPr>
          <a:lstStyle/>
          <a:p>
            <a:pPr lvl="0" algn="ctr" defTabSz="825500"/>
            <a:r>
              <a:rPr lang="en-US" sz="3200" u="none" dirty="0">
                <a:solidFill>
                  <a:schemeClr val="bg1">
                    <a:lumMod val="75000"/>
                  </a:schemeClr>
                </a:solidFill>
                <a:latin typeface="Arial" pitchFamily="34" charset="0"/>
                <a:cs typeface="Arial" pitchFamily="34" charset="0"/>
              </a:rPr>
              <a:t>We will cover an analysis of problems, needs and demands from students/athletes, as well as the Universities’ own practices, methodology, and </a:t>
            </a:r>
            <a:r>
              <a:rPr lang="en-US" sz="3200" u="none" dirty="0" err="1">
                <a:solidFill>
                  <a:schemeClr val="bg1">
                    <a:lumMod val="75000"/>
                  </a:schemeClr>
                </a:solidFill>
                <a:latin typeface="Arial" pitchFamily="34" charset="0"/>
                <a:cs typeface="Arial" pitchFamily="34" charset="0"/>
              </a:rPr>
              <a:t>programmes</a:t>
            </a:r>
            <a:r>
              <a:rPr lang="en-US" sz="3200" u="none" dirty="0">
                <a:solidFill>
                  <a:schemeClr val="bg1">
                    <a:lumMod val="75000"/>
                  </a:schemeClr>
                </a:solidFill>
                <a:latin typeface="Arial" pitchFamily="34" charset="0"/>
                <a:cs typeface="Arial" pitchFamily="34" charset="0"/>
              </a:rPr>
              <a:t> in place in the field of dual career. To produce this study we will carry out two “Surveys or Questionnaires” targeted at the students/athletes from Universities. Places: Partners’ </a:t>
            </a:r>
            <a:r>
              <a:rPr lang="en-US" sz="3200" u="none" dirty="0" smtClean="0">
                <a:solidFill>
                  <a:schemeClr val="bg1">
                    <a:lumMod val="75000"/>
                  </a:schemeClr>
                </a:solidFill>
                <a:latin typeface="Arial" pitchFamily="34" charset="0"/>
                <a:cs typeface="Arial" pitchFamily="34" charset="0"/>
              </a:rPr>
              <a:t>premises</a:t>
            </a:r>
            <a:endParaRPr lang="en-US" sz="3200" u="none" dirty="0">
              <a:solidFill>
                <a:schemeClr val="bg1">
                  <a:lumMod val="75000"/>
                </a:schemeClr>
              </a:solidFill>
              <a:latin typeface="Arial" pitchFamily="34" charset="0"/>
              <a:cs typeface="Arial" pitchFamily="34" charset="0"/>
            </a:endParaRPr>
          </a:p>
        </p:txBody>
      </p:sp>
      <p:pic>
        <p:nvPicPr>
          <p:cNvPr id="14" name="Picture 7" descr="http://sporttutorship.eu/images/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tx1"/>
                </a:solidFill>
                <a:latin typeface="Cordia New" panose="020B0304020202020204" pitchFamily="34" charset="-34"/>
                <a:cs typeface="Cordia New" panose="020B0304020202020204" pitchFamily="34" charset="-34"/>
              </a:rPr>
              <a:t>[</a:t>
            </a:r>
            <a:r>
              <a:rPr lang="es-ES" sz="2000" b="1" u="none" dirty="0">
                <a:solidFill>
                  <a:schemeClr val="tx1"/>
                </a:solidFill>
                <a:latin typeface="Cordia New" panose="020B0304020202020204" pitchFamily="34" charset="-34"/>
                <a:cs typeface="Cordia New" panose="020B0304020202020204" pitchFamily="34" charset="-34"/>
              </a:rPr>
              <a:t>557204-EPP-1-2014-1-ES-SPO-SCP</a:t>
            </a:r>
            <a:r>
              <a:rPr lang="en-US" sz="2000" b="1" u="none" dirty="0" smtClean="0">
                <a:solidFill>
                  <a:schemeClr val="tx1"/>
                </a:solidFill>
                <a:latin typeface="Cordia New" panose="020B0304020202020204" pitchFamily="34" charset="-34"/>
                <a:cs typeface="Cordia New" panose="020B0304020202020204" pitchFamily="34" charset="-34"/>
              </a:rPr>
              <a:t>]</a:t>
            </a:r>
            <a:endParaRPr lang="en-US" sz="2000" b="1" u="none" dirty="0">
              <a:solidFill>
                <a:schemeClr val="tx1"/>
              </a:solidFill>
              <a:latin typeface="Cordia New" panose="020B0304020202020204" pitchFamily="34" charset="-34"/>
              <a:cs typeface="Cordia New" panose="020B0304020202020204" pitchFamily="34" charset="-34"/>
            </a:endParaRPr>
          </a:p>
        </p:txBody>
      </p:sp>
      <p:pic>
        <p:nvPicPr>
          <p:cNvPr id="17" name="Picture 2"/>
          <p:cNvPicPr>
            <a:picLocks noChangeAspect="1" noChangeArrowheads="1"/>
          </p:cNvPicPr>
          <p:nvPr/>
        </p:nvPicPr>
        <p:blipFill>
          <a:blip r:embed="rId8" cstate="print"/>
          <a:srcRect/>
          <a:stretch>
            <a:fillRect/>
          </a:stretch>
        </p:blipFill>
        <p:spPr bwMode="auto">
          <a:xfrm>
            <a:off x="144463" y="144464"/>
            <a:ext cx="3016015" cy="861376"/>
          </a:xfrm>
          <a:prstGeom prst="rect">
            <a:avLst/>
          </a:prstGeom>
          <a:noFill/>
          <a:ln w="9525">
            <a:noFill/>
            <a:miter lim="800000"/>
            <a:headEnd/>
            <a:tailEnd/>
          </a:ln>
          <a:effectLst/>
        </p:spPr>
      </p:pic>
    </p:spTree>
    <p:extLst>
      <p:ext uri="{BB962C8B-B14F-4D97-AF65-F5344CB8AC3E}">
        <p14:creationId xmlns:p14="http://schemas.microsoft.com/office/powerpoint/2010/main" val="28122979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5"/>
          <p:cNvSpPr txBox="1">
            <a:spLocks noChangeArrowheads="1"/>
          </p:cNvSpPr>
          <p:nvPr/>
        </p:nvSpPr>
        <p:spPr bwMode="auto">
          <a:xfrm>
            <a:off x="381720" y="9299692"/>
            <a:ext cx="11930146" cy="329636"/>
          </a:xfrm>
          <a:prstGeom prst="rect">
            <a:avLst/>
          </a:prstGeom>
          <a:noFill/>
          <a:ln w="9525">
            <a:noFill/>
            <a:miter lim="800000"/>
            <a:headEnd/>
            <a:tailEnd/>
          </a:ln>
          <a:effectLst/>
        </p:spPr>
        <p:txBody>
          <a:bodyPr wrap="square" lIns="82608" tIns="41304" rIns="82608" bIns="41304" anchor="ctr">
            <a:spAutoFit/>
          </a:bodyPr>
          <a:lstStyle/>
          <a:p>
            <a:pPr algn="ctr" defTabSz="825500"/>
            <a:r>
              <a:rPr lang="en-US" sz="1600" u="none" dirty="0" smtClean="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pic>
        <p:nvPicPr>
          <p:cNvPr id="1027" name="Picture 3"/>
          <p:cNvPicPr>
            <a:picLocks noChangeAspect="1" noChangeArrowheads="1"/>
          </p:cNvPicPr>
          <p:nvPr/>
        </p:nvPicPr>
        <p:blipFill>
          <a:blip r:embed="rId2" cstate="print"/>
          <a:srcRect/>
          <a:stretch>
            <a:fillRect/>
          </a:stretch>
        </p:blipFill>
        <p:spPr bwMode="auto">
          <a:xfrm>
            <a:off x="885776" y="8345879"/>
            <a:ext cx="2907874" cy="627881"/>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cstate="print"/>
          <a:srcRect/>
          <a:stretch>
            <a:fillRect/>
          </a:stretch>
        </p:blipFill>
        <p:spPr bwMode="auto">
          <a:xfrm>
            <a:off x="7294488" y="8345879"/>
            <a:ext cx="2129626" cy="648072"/>
          </a:xfrm>
          <a:prstGeom prst="rect">
            <a:avLst/>
          </a:prstGeom>
          <a:noFill/>
          <a:ln w="9525">
            <a:noFill/>
            <a:miter lim="800000"/>
            <a:headEnd/>
            <a:tailEnd/>
          </a:ln>
          <a:effectLst/>
        </p:spPr>
      </p:pic>
      <p:pic>
        <p:nvPicPr>
          <p:cNvPr id="1031" name="Picture 7"/>
          <p:cNvPicPr>
            <a:picLocks noChangeAspect="1" noChangeArrowheads="1"/>
          </p:cNvPicPr>
          <p:nvPr/>
        </p:nvPicPr>
        <p:blipFill>
          <a:blip r:embed="rId6" cstate="print"/>
          <a:srcRect/>
          <a:stretch>
            <a:fillRect/>
          </a:stretch>
        </p:blipFill>
        <p:spPr bwMode="auto">
          <a:xfrm>
            <a:off x="9949199" y="8024988"/>
            <a:ext cx="2241833" cy="1172292"/>
          </a:xfrm>
          <a:prstGeom prst="rect">
            <a:avLst/>
          </a:prstGeom>
          <a:noFill/>
          <a:ln w="9525">
            <a:noFill/>
            <a:miter lim="800000"/>
            <a:headEnd/>
            <a:tailEnd/>
          </a:ln>
          <a:effectLst/>
        </p:spPr>
      </p:pic>
      <p:sp>
        <p:nvSpPr>
          <p:cNvPr id="10" name="Text Box 25"/>
          <p:cNvSpPr txBox="1">
            <a:spLocks noChangeArrowheads="1"/>
          </p:cNvSpPr>
          <p:nvPr/>
        </p:nvSpPr>
        <p:spPr bwMode="auto">
          <a:xfrm>
            <a:off x="381720" y="1204392"/>
            <a:ext cx="12097344" cy="914411"/>
          </a:xfrm>
          <a:prstGeom prst="rect">
            <a:avLst/>
          </a:prstGeom>
          <a:noFill/>
          <a:ln w="9525">
            <a:noFill/>
            <a:miter lim="800000"/>
            <a:headEnd/>
            <a:tailEnd/>
          </a:ln>
          <a:effectLst/>
        </p:spPr>
        <p:txBody>
          <a:bodyPr wrap="square" lIns="82608" tIns="41304" rIns="82608" bIns="41304" anchor="ctr">
            <a:spAutoFit/>
          </a:bodyPr>
          <a:lstStyle/>
          <a:p>
            <a:pPr lvl="0" algn="ctr" defTabSz="825500"/>
            <a:r>
              <a:rPr lang="en-US" sz="5400" b="1" u="none" dirty="0" smtClean="0">
                <a:solidFill>
                  <a:srgbClr val="FF0000"/>
                </a:solidFill>
                <a:latin typeface="Arial" pitchFamily="34" charset="0"/>
                <a:cs typeface="Arial" pitchFamily="34" charset="0"/>
              </a:rPr>
              <a:t>Action 3 </a:t>
            </a:r>
          </a:p>
        </p:txBody>
      </p:sp>
      <p:sp>
        <p:nvSpPr>
          <p:cNvPr id="15" name="Text Box 25"/>
          <p:cNvSpPr txBox="1">
            <a:spLocks noChangeArrowheads="1"/>
          </p:cNvSpPr>
          <p:nvPr/>
        </p:nvSpPr>
        <p:spPr bwMode="auto">
          <a:xfrm>
            <a:off x="453728" y="2428528"/>
            <a:ext cx="12097344" cy="1560742"/>
          </a:xfrm>
          <a:prstGeom prst="rect">
            <a:avLst/>
          </a:prstGeom>
          <a:noFill/>
          <a:ln w="9525">
            <a:noFill/>
            <a:miter lim="800000"/>
            <a:headEnd/>
            <a:tailEnd/>
          </a:ln>
          <a:effectLst/>
        </p:spPr>
        <p:txBody>
          <a:bodyPr wrap="square" lIns="82608" tIns="41304" rIns="82608" bIns="41304" anchor="ctr">
            <a:spAutoFit/>
          </a:bodyPr>
          <a:lstStyle/>
          <a:p>
            <a:pPr lvl="0" algn="ctr" defTabSz="825500"/>
            <a:r>
              <a:rPr lang="en-US" sz="3200" u="none" dirty="0">
                <a:solidFill>
                  <a:schemeClr val="tx1"/>
                </a:solidFill>
                <a:latin typeface="Arial" pitchFamily="34" charset="0"/>
                <a:cs typeface="Arial" pitchFamily="34" charset="0"/>
              </a:rPr>
              <a:t>Development of an innovative “Sport Tutorship” </a:t>
            </a:r>
            <a:r>
              <a:rPr lang="en-US" sz="3200" u="none" dirty="0" err="1">
                <a:solidFill>
                  <a:schemeClr val="tx1"/>
                </a:solidFill>
                <a:latin typeface="Arial" pitchFamily="34" charset="0"/>
                <a:cs typeface="Arial" pitchFamily="34" charset="0"/>
              </a:rPr>
              <a:t>programme</a:t>
            </a:r>
            <a:r>
              <a:rPr lang="en-US" sz="3200" u="none" dirty="0">
                <a:solidFill>
                  <a:schemeClr val="tx1"/>
                </a:solidFill>
                <a:latin typeface="Arial" pitchFamily="34" charset="0"/>
                <a:cs typeface="Arial" pitchFamily="34" charset="0"/>
              </a:rPr>
              <a:t> in the form of a Handbook which will combine methodology, guidelines, recommendations and conclusions</a:t>
            </a:r>
          </a:p>
        </p:txBody>
      </p:sp>
      <p:sp>
        <p:nvSpPr>
          <p:cNvPr id="13" name="Text Box 25"/>
          <p:cNvSpPr txBox="1">
            <a:spLocks noChangeArrowheads="1"/>
          </p:cNvSpPr>
          <p:nvPr/>
        </p:nvSpPr>
        <p:spPr bwMode="auto">
          <a:xfrm>
            <a:off x="453728" y="4312350"/>
            <a:ext cx="12097344" cy="3530512"/>
          </a:xfrm>
          <a:prstGeom prst="rect">
            <a:avLst/>
          </a:prstGeom>
          <a:noFill/>
          <a:ln w="9525">
            <a:noFill/>
            <a:miter lim="800000"/>
            <a:headEnd/>
            <a:tailEnd/>
          </a:ln>
          <a:effectLst/>
        </p:spPr>
        <p:txBody>
          <a:bodyPr wrap="square" lIns="82608" tIns="41304" rIns="82608" bIns="41304" anchor="ctr">
            <a:spAutoFit/>
          </a:bodyPr>
          <a:lstStyle/>
          <a:p>
            <a:pPr lvl="0" algn="ctr" defTabSz="825500"/>
            <a:r>
              <a:rPr lang="en-US" sz="3200" u="none" dirty="0" smtClean="0">
                <a:solidFill>
                  <a:schemeClr val="bg1">
                    <a:lumMod val="75000"/>
                  </a:schemeClr>
                </a:solidFill>
                <a:latin typeface="Arial" pitchFamily="34" charset="0"/>
                <a:cs typeface="Arial" pitchFamily="34" charset="0"/>
              </a:rPr>
              <a:t>We will </a:t>
            </a:r>
            <a:r>
              <a:rPr lang="en-US" sz="3200" u="none" dirty="0">
                <a:solidFill>
                  <a:schemeClr val="bg1">
                    <a:lumMod val="75000"/>
                  </a:schemeClr>
                </a:solidFill>
                <a:latin typeface="Arial" pitchFamily="34" charset="0"/>
                <a:cs typeface="Arial" pitchFamily="34" charset="0"/>
              </a:rPr>
              <a:t>built up the Manual taking as reference the “Sport Tutorship” developed by UCAM, enriched with the contributions of the partners. This Guide, designed as a White Paper, will be the result of the collaboration among the participating Universities, by sharing knowledge, experiences and good practices. It is expected the support of the Sport Activities Service (SAS) or equivalent from each </a:t>
            </a:r>
            <a:r>
              <a:rPr lang="en-US" sz="3200" u="none" dirty="0" smtClean="0">
                <a:solidFill>
                  <a:schemeClr val="bg1">
                    <a:lumMod val="75000"/>
                  </a:schemeClr>
                </a:solidFill>
                <a:latin typeface="Arial" pitchFamily="34" charset="0"/>
                <a:cs typeface="Arial" pitchFamily="34" charset="0"/>
              </a:rPr>
              <a:t>University</a:t>
            </a:r>
          </a:p>
        </p:txBody>
      </p:sp>
      <p:pic>
        <p:nvPicPr>
          <p:cNvPr id="14" name="Picture 7" descr="http://sporttutorship.eu/images/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tx1"/>
                </a:solidFill>
                <a:latin typeface="Cordia New" panose="020B0304020202020204" pitchFamily="34" charset="-34"/>
                <a:cs typeface="Cordia New" panose="020B0304020202020204" pitchFamily="34" charset="-34"/>
              </a:rPr>
              <a:t>[</a:t>
            </a:r>
            <a:r>
              <a:rPr lang="es-ES" sz="2000" b="1" u="none" dirty="0">
                <a:solidFill>
                  <a:schemeClr val="tx1"/>
                </a:solidFill>
                <a:latin typeface="Cordia New" panose="020B0304020202020204" pitchFamily="34" charset="-34"/>
                <a:cs typeface="Cordia New" panose="020B0304020202020204" pitchFamily="34" charset="-34"/>
              </a:rPr>
              <a:t>557204-EPP-1-2014-1-ES-SPO-SCP</a:t>
            </a:r>
            <a:r>
              <a:rPr lang="en-US" sz="2000" b="1" u="none" dirty="0" smtClean="0">
                <a:solidFill>
                  <a:schemeClr val="tx1"/>
                </a:solidFill>
                <a:latin typeface="Cordia New" panose="020B0304020202020204" pitchFamily="34" charset="-34"/>
                <a:cs typeface="Cordia New" panose="020B0304020202020204" pitchFamily="34" charset="-34"/>
              </a:rPr>
              <a:t>]</a:t>
            </a:r>
            <a:endParaRPr lang="en-US" sz="2000" b="1" u="none" dirty="0">
              <a:solidFill>
                <a:schemeClr val="tx1"/>
              </a:solidFill>
              <a:latin typeface="Cordia New" panose="020B0304020202020204" pitchFamily="34" charset="-34"/>
              <a:cs typeface="Cordia New" panose="020B0304020202020204" pitchFamily="34" charset="-34"/>
            </a:endParaRPr>
          </a:p>
        </p:txBody>
      </p:sp>
      <p:pic>
        <p:nvPicPr>
          <p:cNvPr id="17" name="Picture 2"/>
          <p:cNvPicPr>
            <a:picLocks noChangeAspect="1" noChangeArrowheads="1"/>
          </p:cNvPicPr>
          <p:nvPr/>
        </p:nvPicPr>
        <p:blipFill>
          <a:blip r:embed="rId8" cstate="print"/>
          <a:srcRect/>
          <a:stretch>
            <a:fillRect/>
          </a:stretch>
        </p:blipFill>
        <p:spPr bwMode="auto">
          <a:xfrm>
            <a:off x="144463" y="144464"/>
            <a:ext cx="3016015" cy="861376"/>
          </a:xfrm>
          <a:prstGeom prst="rect">
            <a:avLst/>
          </a:prstGeom>
          <a:noFill/>
          <a:ln w="9525">
            <a:noFill/>
            <a:miter lim="800000"/>
            <a:headEnd/>
            <a:tailEnd/>
          </a:ln>
          <a:effectLst/>
        </p:spPr>
      </p:pic>
    </p:spTree>
    <p:extLst>
      <p:ext uri="{BB962C8B-B14F-4D97-AF65-F5344CB8AC3E}">
        <p14:creationId xmlns:p14="http://schemas.microsoft.com/office/powerpoint/2010/main" val="28122979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5"/>
          <p:cNvSpPr txBox="1">
            <a:spLocks noChangeArrowheads="1"/>
          </p:cNvSpPr>
          <p:nvPr/>
        </p:nvSpPr>
        <p:spPr bwMode="auto">
          <a:xfrm>
            <a:off x="381720" y="9299692"/>
            <a:ext cx="11930146" cy="329636"/>
          </a:xfrm>
          <a:prstGeom prst="rect">
            <a:avLst/>
          </a:prstGeom>
          <a:noFill/>
          <a:ln w="9525">
            <a:noFill/>
            <a:miter lim="800000"/>
            <a:headEnd/>
            <a:tailEnd/>
          </a:ln>
          <a:effectLst/>
        </p:spPr>
        <p:txBody>
          <a:bodyPr wrap="square" lIns="82608" tIns="41304" rIns="82608" bIns="41304" anchor="ctr">
            <a:spAutoFit/>
          </a:bodyPr>
          <a:lstStyle/>
          <a:p>
            <a:pPr algn="ctr" defTabSz="825500"/>
            <a:r>
              <a:rPr lang="en-US" sz="1600" u="none" dirty="0" smtClean="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pic>
        <p:nvPicPr>
          <p:cNvPr id="1027" name="Picture 3"/>
          <p:cNvPicPr>
            <a:picLocks noChangeAspect="1" noChangeArrowheads="1"/>
          </p:cNvPicPr>
          <p:nvPr/>
        </p:nvPicPr>
        <p:blipFill>
          <a:blip r:embed="rId2" cstate="print"/>
          <a:srcRect/>
          <a:stretch>
            <a:fillRect/>
          </a:stretch>
        </p:blipFill>
        <p:spPr bwMode="auto">
          <a:xfrm>
            <a:off x="885776" y="8345879"/>
            <a:ext cx="2907874" cy="627881"/>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cstate="print"/>
          <a:srcRect/>
          <a:stretch>
            <a:fillRect/>
          </a:stretch>
        </p:blipFill>
        <p:spPr bwMode="auto">
          <a:xfrm>
            <a:off x="7294488" y="8345879"/>
            <a:ext cx="2129626" cy="648072"/>
          </a:xfrm>
          <a:prstGeom prst="rect">
            <a:avLst/>
          </a:prstGeom>
          <a:noFill/>
          <a:ln w="9525">
            <a:noFill/>
            <a:miter lim="800000"/>
            <a:headEnd/>
            <a:tailEnd/>
          </a:ln>
          <a:effectLst/>
        </p:spPr>
      </p:pic>
      <p:pic>
        <p:nvPicPr>
          <p:cNvPr id="1031" name="Picture 7"/>
          <p:cNvPicPr>
            <a:picLocks noChangeAspect="1" noChangeArrowheads="1"/>
          </p:cNvPicPr>
          <p:nvPr/>
        </p:nvPicPr>
        <p:blipFill>
          <a:blip r:embed="rId6" cstate="print"/>
          <a:srcRect/>
          <a:stretch>
            <a:fillRect/>
          </a:stretch>
        </p:blipFill>
        <p:spPr bwMode="auto">
          <a:xfrm>
            <a:off x="9949199" y="8024988"/>
            <a:ext cx="2241833" cy="1172292"/>
          </a:xfrm>
          <a:prstGeom prst="rect">
            <a:avLst/>
          </a:prstGeom>
          <a:noFill/>
          <a:ln w="9525">
            <a:noFill/>
            <a:miter lim="800000"/>
            <a:headEnd/>
            <a:tailEnd/>
          </a:ln>
          <a:effectLst/>
        </p:spPr>
      </p:pic>
      <p:sp>
        <p:nvSpPr>
          <p:cNvPr id="10" name="Text Box 25"/>
          <p:cNvSpPr txBox="1">
            <a:spLocks noChangeArrowheads="1"/>
          </p:cNvSpPr>
          <p:nvPr/>
        </p:nvSpPr>
        <p:spPr bwMode="auto">
          <a:xfrm>
            <a:off x="381720" y="1204392"/>
            <a:ext cx="12097344" cy="914411"/>
          </a:xfrm>
          <a:prstGeom prst="rect">
            <a:avLst/>
          </a:prstGeom>
          <a:noFill/>
          <a:ln w="9525">
            <a:noFill/>
            <a:miter lim="800000"/>
            <a:headEnd/>
            <a:tailEnd/>
          </a:ln>
          <a:effectLst/>
        </p:spPr>
        <p:txBody>
          <a:bodyPr wrap="square" lIns="82608" tIns="41304" rIns="82608" bIns="41304" anchor="ctr">
            <a:spAutoFit/>
          </a:bodyPr>
          <a:lstStyle/>
          <a:p>
            <a:pPr lvl="0" algn="ctr" defTabSz="825500"/>
            <a:r>
              <a:rPr lang="en-US" sz="5400" b="1" u="none" dirty="0" smtClean="0">
                <a:solidFill>
                  <a:srgbClr val="FF0000"/>
                </a:solidFill>
                <a:latin typeface="Arial" pitchFamily="34" charset="0"/>
                <a:cs typeface="Arial" pitchFamily="34" charset="0"/>
              </a:rPr>
              <a:t>Action 4 </a:t>
            </a:r>
          </a:p>
        </p:txBody>
      </p:sp>
      <p:sp>
        <p:nvSpPr>
          <p:cNvPr id="15" name="Text Box 25"/>
          <p:cNvSpPr txBox="1">
            <a:spLocks noChangeArrowheads="1"/>
          </p:cNvSpPr>
          <p:nvPr/>
        </p:nvSpPr>
        <p:spPr bwMode="auto">
          <a:xfrm>
            <a:off x="453728" y="2428528"/>
            <a:ext cx="12097344" cy="1560742"/>
          </a:xfrm>
          <a:prstGeom prst="rect">
            <a:avLst/>
          </a:prstGeom>
          <a:noFill/>
          <a:ln w="9525">
            <a:noFill/>
            <a:miter lim="800000"/>
            <a:headEnd/>
            <a:tailEnd/>
          </a:ln>
          <a:effectLst/>
        </p:spPr>
        <p:txBody>
          <a:bodyPr wrap="square" lIns="82608" tIns="41304" rIns="82608" bIns="41304" anchor="ctr">
            <a:spAutoFit/>
          </a:bodyPr>
          <a:lstStyle/>
          <a:p>
            <a:pPr lvl="0" algn="ctr" defTabSz="825500"/>
            <a:r>
              <a:rPr lang="en-US" sz="3200" u="none" dirty="0">
                <a:solidFill>
                  <a:schemeClr val="tx1"/>
                </a:solidFill>
                <a:latin typeface="Arial" pitchFamily="34" charset="0"/>
                <a:cs typeface="Arial" pitchFamily="34" charset="0"/>
              </a:rPr>
              <a:t>Implementation and validation of the Sport Tutorship </a:t>
            </a:r>
            <a:r>
              <a:rPr lang="en-US" sz="3200" u="none" dirty="0" err="1">
                <a:solidFill>
                  <a:schemeClr val="tx1"/>
                </a:solidFill>
                <a:latin typeface="Arial" pitchFamily="34" charset="0"/>
                <a:cs typeface="Arial" pitchFamily="34" charset="0"/>
              </a:rPr>
              <a:t>programme</a:t>
            </a:r>
            <a:r>
              <a:rPr lang="en-US" sz="3200" u="none" dirty="0">
                <a:solidFill>
                  <a:schemeClr val="tx1"/>
                </a:solidFill>
                <a:latin typeface="Arial" pitchFamily="34" charset="0"/>
                <a:cs typeface="Arial" pitchFamily="34" charset="0"/>
              </a:rPr>
              <a:t> in the participating Universities, for at least one academic year. Under the supervision of a third </a:t>
            </a:r>
            <a:r>
              <a:rPr lang="en-US" sz="3200" u="none" dirty="0" smtClean="0">
                <a:solidFill>
                  <a:schemeClr val="tx1"/>
                </a:solidFill>
                <a:latin typeface="Arial" pitchFamily="34" charset="0"/>
                <a:cs typeface="Arial" pitchFamily="34" charset="0"/>
              </a:rPr>
              <a:t>party</a:t>
            </a:r>
            <a:endParaRPr lang="en-US" sz="3200" u="none" dirty="0">
              <a:solidFill>
                <a:schemeClr val="tx1"/>
              </a:solidFill>
              <a:latin typeface="Arial" pitchFamily="34" charset="0"/>
              <a:cs typeface="Arial" pitchFamily="34" charset="0"/>
            </a:endParaRPr>
          </a:p>
        </p:txBody>
      </p:sp>
      <p:sp>
        <p:nvSpPr>
          <p:cNvPr id="13" name="Text Box 25"/>
          <p:cNvSpPr txBox="1">
            <a:spLocks noChangeArrowheads="1"/>
          </p:cNvSpPr>
          <p:nvPr/>
        </p:nvSpPr>
        <p:spPr bwMode="auto">
          <a:xfrm>
            <a:off x="453728" y="4558571"/>
            <a:ext cx="12097344" cy="3038070"/>
          </a:xfrm>
          <a:prstGeom prst="rect">
            <a:avLst/>
          </a:prstGeom>
          <a:noFill/>
          <a:ln w="9525">
            <a:noFill/>
            <a:miter lim="800000"/>
            <a:headEnd/>
            <a:tailEnd/>
          </a:ln>
          <a:effectLst/>
        </p:spPr>
        <p:txBody>
          <a:bodyPr wrap="square" lIns="82608" tIns="41304" rIns="82608" bIns="41304" anchor="ctr">
            <a:spAutoFit/>
          </a:bodyPr>
          <a:lstStyle/>
          <a:p>
            <a:pPr lvl="0" algn="ctr" defTabSz="825500"/>
            <a:r>
              <a:rPr lang="en-US" sz="3200" u="none" dirty="0">
                <a:solidFill>
                  <a:schemeClr val="bg1">
                    <a:lumMod val="75000"/>
                  </a:schemeClr>
                </a:solidFill>
                <a:latin typeface="Arial" pitchFamily="34" charset="0"/>
                <a:cs typeface="Arial" pitchFamily="34" charset="0"/>
              </a:rPr>
              <a:t>This Tutorship will contain some fixed contents as core features and other contents adaptable to the context of each country and University. The Sport Tutorship will be run by tutors-mentors assigned to athletes and supervised by a coordinator, who analyses together their training and professional itinerary, diagnosing and detecting their </a:t>
            </a:r>
            <a:r>
              <a:rPr lang="en-US" sz="3200" u="none" dirty="0" smtClean="0">
                <a:solidFill>
                  <a:schemeClr val="bg1">
                    <a:lumMod val="75000"/>
                  </a:schemeClr>
                </a:solidFill>
                <a:latin typeface="Arial" pitchFamily="34" charset="0"/>
                <a:cs typeface="Arial" pitchFamily="34" charset="0"/>
              </a:rPr>
              <a:t>needs</a:t>
            </a:r>
            <a:endParaRPr lang="en-US" sz="3200" u="none" dirty="0">
              <a:solidFill>
                <a:schemeClr val="bg1">
                  <a:lumMod val="75000"/>
                </a:schemeClr>
              </a:solidFill>
              <a:latin typeface="Arial" pitchFamily="34" charset="0"/>
              <a:cs typeface="Arial" pitchFamily="34" charset="0"/>
            </a:endParaRPr>
          </a:p>
        </p:txBody>
      </p:sp>
      <p:pic>
        <p:nvPicPr>
          <p:cNvPr id="14" name="Picture 7" descr="http://sporttutorship.eu/images/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tx1"/>
                </a:solidFill>
                <a:latin typeface="Cordia New" panose="020B0304020202020204" pitchFamily="34" charset="-34"/>
                <a:cs typeface="Cordia New" panose="020B0304020202020204" pitchFamily="34" charset="-34"/>
              </a:rPr>
              <a:t>[</a:t>
            </a:r>
            <a:r>
              <a:rPr lang="es-ES" sz="2000" b="1" u="none" dirty="0">
                <a:solidFill>
                  <a:schemeClr val="tx1"/>
                </a:solidFill>
                <a:latin typeface="Cordia New" panose="020B0304020202020204" pitchFamily="34" charset="-34"/>
                <a:cs typeface="Cordia New" panose="020B0304020202020204" pitchFamily="34" charset="-34"/>
              </a:rPr>
              <a:t>557204-EPP-1-2014-1-ES-SPO-SCP</a:t>
            </a:r>
            <a:r>
              <a:rPr lang="en-US" sz="2000" b="1" u="none" dirty="0" smtClean="0">
                <a:solidFill>
                  <a:schemeClr val="tx1"/>
                </a:solidFill>
                <a:latin typeface="Cordia New" panose="020B0304020202020204" pitchFamily="34" charset="-34"/>
                <a:cs typeface="Cordia New" panose="020B0304020202020204" pitchFamily="34" charset="-34"/>
              </a:rPr>
              <a:t>]</a:t>
            </a:r>
            <a:endParaRPr lang="en-US" sz="2000" b="1" u="none" dirty="0">
              <a:solidFill>
                <a:schemeClr val="tx1"/>
              </a:solidFill>
              <a:latin typeface="Cordia New" panose="020B0304020202020204" pitchFamily="34" charset="-34"/>
              <a:cs typeface="Cordia New" panose="020B0304020202020204" pitchFamily="34" charset="-34"/>
            </a:endParaRPr>
          </a:p>
        </p:txBody>
      </p:sp>
      <p:pic>
        <p:nvPicPr>
          <p:cNvPr id="17" name="Picture 2"/>
          <p:cNvPicPr>
            <a:picLocks noChangeAspect="1" noChangeArrowheads="1"/>
          </p:cNvPicPr>
          <p:nvPr/>
        </p:nvPicPr>
        <p:blipFill>
          <a:blip r:embed="rId8" cstate="print"/>
          <a:srcRect/>
          <a:stretch>
            <a:fillRect/>
          </a:stretch>
        </p:blipFill>
        <p:spPr bwMode="auto">
          <a:xfrm>
            <a:off x="144463" y="144464"/>
            <a:ext cx="3016015" cy="861376"/>
          </a:xfrm>
          <a:prstGeom prst="rect">
            <a:avLst/>
          </a:prstGeom>
          <a:noFill/>
          <a:ln w="9525">
            <a:noFill/>
            <a:miter lim="800000"/>
            <a:headEnd/>
            <a:tailEnd/>
          </a:ln>
          <a:effectLst/>
        </p:spPr>
      </p:pic>
    </p:spTree>
    <p:extLst>
      <p:ext uri="{BB962C8B-B14F-4D97-AF65-F5344CB8AC3E}">
        <p14:creationId xmlns:p14="http://schemas.microsoft.com/office/powerpoint/2010/main" val="28122979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5"/>
          <p:cNvSpPr txBox="1">
            <a:spLocks noChangeArrowheads="1"/>
          </p:cNvSpPr>
          <p:nvPr/>
        </p:nvSpPr>
        <p:spPr bwMode="auto">
          <a:xfrm>
            <a:off x="381720" y="9299692"/>
            <a:ext cx="11930146" cy="329636"/>
          </a:xfrm>
          <a:prstGeom prst="rect">
            <a:avLst/>
          </a:prstGeom>
          <a:noFill/>
          <a:ln w="9525">
            <a:noFill/>
            <a:miter lim="800000"/>
            <a:headEnd/>
            <a:tailEnd/>
          </a:ln>
          <a:effectLst/>
        </p:spPr>
        <p:txBody>
          <a:bodyPr wrap="square" lIns="82608" tIns="41304" rIns="82608" bIns="41304" anchor="ctr">
            <a:spAutoFit/>
          </a:bodyPr>
          <a:lstStyle/>
          <a:p>
            <a:pPr algn="ctr" defTabSz="825500"/>
            <a:r>
              <a:rPr lang="en-US" sz="1600" u="none" dirty="0" smtClean="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pic>
        <p:nvPicPr>
          <p:cNvPr id="1027" name="Picture 3"/>
          <p:cNvPicPr>
            <a:picLocks noChangeAspect="1" noChangeArrowheads="1"/>
          </p:cNvPicPr>
          <p:nvPr/>
        </p:nvPicPr>
        <p:blipFill>
          <a:blip r:embed="rId2" cstate="print"/>
          <a:srcRect/>
          <a:stretch>
            <a:fillRect/>
          </a:stretch>
        </p:blipFill>
        <p:spPr bwMode="auto">
          <a:xfrm>
            <a:off x="885776" y="8345879"/>
            <a:ext cx="2907874" cy="627881"/>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cstate="print"/>
          <a:srcRect/>
          <a:stretch>
            <a:fillRect/>
          </a:stretch>
        </p:blipFill>
        <p:spPr bwMode="auto">
          <a:xfrm>
            <a:off x="7294488" y="8345879"/>
            <a:ext cx="2129626" cy="648072"/>
          </a:xfrm>
          <a:prstGeom prst="rect">
            <a:avLst/>
          </a:prstGeom>
          <a:noFill/>
          <a:ln w="9525">
            <a:noFill/>
            <a:miter lim="800000"/>
            <a:headEnd/>
            <a:tailEnd/>
          </a:ln>
          <a:effectLst/>
        </p:spPr>
      </p:pic>
      <p:pic>
        <p:nvPicPr>
          <p:cNvPr id="1031" name="Picture 7"/>
          <p:cNvPicPr>
            <a:picLocks noChangeAspect="1" noChangeArrowheads="1"/>
          </p:cNvPicPr>
          <p:nvPr/>
        </p:nvPicPr>
        <p:blipFill>
          <a:blip r:embed="rId6" cstate="print"/>
          <a:srcRect/>
          <a:stretch>
            <a:fillRect/>
          </a:stretch>
        </p:blipFill>
        <p:spPr bwMode="auto">
          <a:xfrm>
            <a:off x="9949199" y="8024988"/>
            <a:ext cx="2241833" cy="1172292"/>
          </a:xfrm>
          <a:prstGeom prst="rect">
            <a:avLst/>
          </a:prstGeom>
          <a:noFill/>
          <a:ln w="9525">
            <a:noFill/>
            <a:miter lim="800000"/>
            <a:headEnd/>
            <a:tailEnd/>
          </a:ln>
          <a:effectLst/>
        </p:spPr>
      </p:pic>
      <p:sp>
        <p:nvSpPr>
          <p:cNvPr id="10" name="Text Box 25"/>
          <p:cNvSpPr txBox="1">
            <a:spLocks noChangeArrowheads="1"/>
          </p:cNvSpPr>
          <p:nvPr/>
        </p:nvSpPr>
        <p:spPr bwMode="auto">
          <a:xfrm>
            <a:off x="381720" y="1204392"/>
            <a:ext cx="12097344" cy="914411"/>
          </a:xfrm>
          <a:prstGeom prst="rect">
            <a:avLst/>
          </a:prstGeom>
          <a:noFill/>
          <a:ln w="9525">
            <a:noFill/>
            <a:miter lim="800000"/>
            <a:headEnd/>
            <a:tailEnd/>
          </a:ln>
          <a:effectLst/>
        </p:spPr>
        <p:txBody>
          <a:bodyPr wrap="square" lIns="82608" tIns="41304" rIns="82608" bIns="41304" anchor="ctr">
            <a:spAutoFit/>
          </a:bodyPr>
          <a:lstStyle/>
          <a:p>
            <a:pPr lvl="0" algn="ctr" defTabSz="825500"/>
            <a:r>
              <a:rPr lang="en-US" sz="5400" b="1" u="none" dirty="0" smtClean="0">
                <a:solidFill>
                  <a:srgbClr val="FF0000"/>
                </a:solidFill>
                <a:latin typeface="Arial" pitchFamily="34" charset="0"/>
                <a:cs typeface="Arial" pitchFamily="34" charset="0"/>
              </a:rPr>
              <a:t>Action 5 </a:t>
            </a:r>
          </a:p>
        </p:txBody>
      </p:sp>
      <p:sp>
        <p:nvSpPr>
          <p:cNvPr id="15" name="Text Box 25"/>
          <p:cNvSpPr txBox="1">
            <a:spLocks noChangeArrowheads="1"/>
          </p:cNvSpPr>
          <p:nvPr/>
        </p:nvSpPr>
        <p:spPr bwMode="auto">
          <a:xfrm>
            <a:off x="453728" y="2674749"/>
            <a:ext cx="12097344" cy="1068300"/>
          </a:xfrm>
          <a:prstGeom prst="rect">
            <a:avLst/>
          </a:prstGeom>
          <a:noFill/>
          <a:ln w="9525">
            <a:noFill/>
            <a:miter lim="800000"/>
            <a:headEnd/>
            <a:tailEnd/>
          </a:ln>
          <a:effectLst/>
        </p:spPr>
        <p:txBody>
          <a:bodyPr wrap="square" lIns="82608" tIns="41304" rIns="82608" bIns="41304" anchor="ctr">
            <a:spAutoFit/>
          </a:bodyPr>
          <a:lstStyle/>
          <a:p>
            <a:pPr lvl="0" algn="ctr" defTabSz="825500"/>
            <a:r>
              <a:rPr lang="en-US" sz="3200" u="none" dirty="0">
                <a:solidFill>
                  <a:schemeClr val="tx1"/>
                </a:solidFill>
                <a:latin typeface="Arial" pitchFamily="34" charset="0"/>
                <a:cs typeface="Arial" pitchFamily="34" charset="0"/>
              </a:rPr>
              <a:t>Organization and development of 4 Workshops on Dual Career issues (2) and on the Sport Tutorship </a:t>
            </a:r>
            <a:r>
              <a:rPr lang="en-US" sz="3200" u="none" dirty="0" err="1">
                <a:solidFill>
                  <a:schemeClr val="tx1"/>
                </a:solidFill>
                <a:latin typeface="Arial" pitchFamily="34" charset="0"/>
                <a:cs typeface="Arial" pitchFamily="34" charset="0"/>
              </a:rPr>
              <a:t>programme</a:t>
            </a:r>
            <a:r>
              <a:rPr lang="en-US" sz="3200" u="none" dirty="0">
                <a:solidFill>
                  <a:schemeClr val="tx1"/>
                </a:solidFill>
                <a:latin typeface="Arial" pitchFamily="34" charset="0"/>
                <a:cs typeface="Arial" pitchFamily="34" charset="0"/>
              </a:rPr>
              <a:t> (2). </a:t>
            </a:r>
          </a:p>
        </p:txBody>
      </p:sp>
      <p:sp>
        <p:nvSpPr>
          <p:cNvPr id="13" name="Text Box 25"/>
          <p:cNvSpPr txBox="1">
            <a:spLocks noChangeArrowheads="1"/>
          </p:cNvSpPr>
          <p:nvPr/>
        </p:nvSpPr>
        <p:spPr bwMode="auto">
          <a:xfrm>
            <a:off x="453728" y="4558571"/>
            <a:ext cx="12097344" cy="3038070"/>
          </a:xfrm>
          <a:prstGeom prst="rect">
            <a:avLst/>
          </a:prstGeom>
          <a:noFill/>
          <a:ln w="9525">
            <a:noFill/>
            <a:miter lim="800000"/>
            <a:headEnd/>
            <a:tailEnd/>
          </a:ln>
          <a:effectLst/>
        </p:spPr>
        <p:txBody>
          <a:bodyPr wrap="square" lIns="82608" tIns="41304" rIns="82608" bIns="41304" anchor="ctr">
            <a:spAutoFit/>
          </a:bodyPr>
          <a:lstStyle/>
          <a:p>
            <a:pPr lvl="0" algn="ctr" defTabSz="825500"/>
            <a:r>
              <a:rPr lang="en-US" sz="3200" u="none" dirty="0">
                <a:solidFill>
                  <a:schemeClr val="bg1">
                    <a:lumMod val="75000"/>
                  </a:schemeClr>
                </a:solidFill>
                <a:latin typeface="Arial" pitchFamily="34" charset="0"/>
                <a:cs typeface="Arial" pitchFamily="34" charset="0"/>
              </a:rPr>
              <a:t>Our target audience would include students-athletes and Sport Faculties’ staff (coaches, professors) as well as other sport stakeholders. This action will involve the elaboration of the agenda at local level;  selection of participants and definition of the contents. Places: Universities premises. Dates: 2 workshops will be held in 2015 and the other 2 in </a:t>
            </a:r>
            <a:r>
              <a:rPr lang="en-US" sz="3200" u="none" dirty="0" smtClean="0">
                <a:solidFill>
                  <a:schemeClr val="bg1">
                    <a:lumMod val="75000"/>
                  </a:schemeClr>
                </a:solidFill>
                <a:latin typeface="Arial" pitchFamily="34" charset="0"/>
                <a:cs typeface="Arial" pitchFamily="34" charset="0"/>
              </a:rPr>
              <a:t>2016</a:t>
            </a:r>
            <a:endParaRPr lang="en-US" sz="3200" u="none" dirty="0">
              <a:solidFill>
                <a:schemeClr val="bg1">
                  <a:lumMod val="75000"/>
                </a:schemeClr>
              </a:solidFill>
              <a:latin typeface="Arial" pitchFamily="34" charset="0"/>
              <a:cs typeface="Arial" pitchFamily="34" charset="0"/>
            </a:endParaRPr>
          </a:p>
        </p:txBody>
      </p:sp>
      <p:pic>
        <p:nvPicPr>
          <p:cNvPr id="14" name="Picture 7" descr="http://sporttutorship.eu/images/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tx1"/>
                </a:solidFill>
                <a:latin typeface="Cordia New" panose="020B0304020202020204" pitchFamily="34" charset="-34"/>
                <a:cs typeface="Cordia New" panose="020B0304020202020204" pitchFamily="34" charset="-34"/>
              </a:rPr>
              <a:t>[</a:t>
            </a:r>
            <a:r>
              <a:rPr lang="es-ES" sz="2000" b="1" u="none" dirty="0">
                <a:solidFill>
                  <a:schemeClr val="tx1"/>
                </a:solidFill>
                <a:latin typeface="Cordia New" panose="020B0304020202020204" pitchFamily="34" charset="-34"/>
                <a:cs typeface="Cordia New" panose="020B0304020202020204" pitchFamily="34" charset="-34"/>
              </a:rPr>
              <a:t>557204-EPP-1-2014-1-ES-SPO-SCP</a:t>
            </a:r>
            <a:r>
              <a:rPr lang="en-US" sz="2000" b="1" u="none" dirty="0" smtClean="0">
                <a:solidFill>
                  <a:schemeClr val="tx1"/>
                </a:solidFill>
                <a:latin typeface="Cordia New" panose="020B0304020202020204" pitchFamily="34" charset="-34"/>
                <a:cs typeface="Cordia New" panose="020B0304020202020204" pitchFamily="34" charset="-34"/>
              </a:rPr>
              <a:t>]</a:t>
            </a:r>
            <a:endParaRPr lang="en-US" sz="2000" b="1" u="none" dirty="0">
              <a:solidFill>
                <a:schemeClr val="tx1"/>
              </a:solidFill>
              <a:latin typeface="Cordia New" panose="020B0304020202020204" pitchFamily="34" charset="-34"/>
              <a:cs typeface="Cordia New" panose="020B0304020202020204" pitchFamily="34" charset="-34"/>
            </a:endParaRPr>
          </a:p>
        </p:txBody>
      </p:sp>
      <p:pic>
        <p:nvPicPr>
          <p:cNvPr id="17" name="Picture 2"/>
          <p:cNvPicPr>
            <a:picLocks noChangeAspect="1" noChangeArrowheads="1"/>
          </p:cNvPicPr>
          <p:nvPr/>
        </p:nvPicPr>
        <p:blipFill>
          <a:blip r:embed="rId8" cstate="print"/>
          <a:srcRect/>
          <a:stretch>
            <a:fillRect/>
          </a:stretch>
        </p:blipFill>
        <p:spPr bwMode="auto">
          <a:xfrm>
            <a:off x="144463" y="144464"/>
            <a:ext cx="3016015" cy="861376"/>
          </a:xfrm>
          <a:prstGeom prst="rect">
            <a:avLst/>
          </a:prstGeom>
          <a:noFill/>
          <a:ln w="9525">
            <a:noFill/>
            <a:miter lim="800000"/>
            <a:headEnd/>
            <a:tailEnd/>
          </a:ln>
          <a:effectLst/>
        </p:spPr>
      </p:pic>
    </p:spTree>
    <p:extLst>
      <p:ext uri="{BB962C8B-B14F-4D97-AF65-F5344CB8AC3E}">
        <p14:creationId xmlns:p14="http://schemas.microsoft.com/office/powerpoint/2010/main" val="28122979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1 Elipse"/>
          <p:cNvSpPr/>
          <p:nvPr/>
        </p:nvSpPr>
        <p:spPr>
          <a:xfrm>
            <a:off x="9984387" y="473111"/>
            <a:ext cx="2560284" cy="2560284"/>
          </a:xfrm>
          <a:prstGeom prst="ellipse">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0025" tIns="65013" rIns="130025" bIns="65013" rtlCol="0" anchor="ctr"/>
          <a:lstStyle/>
          <a:p>
            <a:pPr algn="ctr" defTabSz="1300259" fontAlgn="auto">
              <a:spcBef>
                <a:spcPts val="0"/>
              </a:spcBef>
              <a:spcAft>
                <a:spcPts val="0"/>
              </a:spcAft>
            </a:pPr>
            <a:r>
              <a:rPr lang="es-ES" sz="16400" u="none" dirty="0" smtClean="0">
                <a:solidFill>
                  <a:prstClr val="black"/>
                </a:solidFill>
                <a:latin typeface="Cheri" pitchFamily="2" charset="0"/>
              </a:rPr>
              <a:t>4</a:t>
            </a:r>
            <a:endParaRPr lang="es-ES" sz="16400" u="none" dirty="0">
              <a:solidFill>
                <a:prstClr val="black"/>
              </a:solidFill>
              <a:latin typeface="Cheri" pitchFamily="2" charset="0"/>
            </a:endParaRPr>
          </a:p>
        </p:txBody>
      </p:sp>
      <p:sp>
        <p:nvSpPr>
          <p:cNvPr id="3" name="2 CuadroTexto"/>
          <p:cNvSpPr txBox="1"/>
          <p:nvPr/>
        </p:nvSpPr>
        <p:spPr>
          <a:xfrm>
            <a:off x="298513" y="4774397"/>
            <a:ext cx="1433759" cy="656590"/>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3400" u="none" dirty="0">
                <a:solidFill>
                  <a:prstClr val="white"/>
                </a:solidFill>
                <a:latin typeface="Source Sans Pro Black" pitchFamily="34" charset="0"/>
                <a:ea typeface="Arial Unicode MS" pitchFamily="34" charset="-128"/>
                <a:cs typeface="Arial Unicode MS" pitchFamily="34" charset="-128"/>
              </a:rPr>
              <a:t>Part </a:t>
            </a:r>
            <a:endParaRPr lang="es-ES" sz="4600" u="none" dirty="0">
              <a:solidFill>
                <a:prstClr val="white"/>
              </a:solidFill>
              <a:latin typeface="Source Sans Pro Black" pitchFamily="34" charset="0"/>
              <a:ea typeface="Arial Unicode MS" pitchFamily="34" charset="-128"/>
              <a:cs typeface="Arial Unicode MS" pitchFamily="34" charset="-128"/>
            </a:endParaRPr>
          </a:p>
        </p:txBody>
      </p:sp>
      <p:sp>
        <p:nvSpPr>
          <p:cNvPr id="4" name="3 CuadroTexto"/>
          <p:cNvSpPr txBox="1"/>
          <p:nvPr/>
        </p:nvSpPr>
        <p:spPr>
          <a:xfrm>
            <a:off x="93688" y="5195090"/>
            <a:ext cx="1932681" cy="744135"/>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4000" b="1" u="none" dirty="0">
                <a:solidFill>
                  <a:srgbClr val="FF0000"/>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rPr>
              <a:t>ONE</a:t>
            </a:r>
          </a:p>
        </p:txBody>
      </p:sp>
      <p:sp>
        <p:nvSpPr>
          <p:cNvPr id="5" name="4 CuadroTexto"/>
          <p:cNvSpPr txBox="1"/>
          <p:nvPr/>
        </p:nvSpPr>
        <p:spPr>
          <a:xfrm>
            <a:off x="1379950" y="4481860"/>
            <a:ext cx="3322250" cy="1547068"/>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9200" b="1" u="none" dirty="0" err="1" smtClean="0">
                <a:solidFill>
                  <a:prstClr val="white"/>
                </a:solidFill>
                <a:effectLst>
                  <a:outerShdw blurRad="38100" dist="38100" dir="2700000" algn="tl">
                    <a:srgbClr val="000000">
                      <a:alpha val="43137"/>
                    </a:srgbClr>
                  </a:outerShdw>
                </a:effectLst>
                <a:latin typeface="DotumChe" pitchFamily="49" charset="-127"/>
                <a:ea typeface="DotumChe" pitchFamily="49" charset="-127"/>
                <a:cs typeface="Arial Unicode MS" pitchFamily="34" charset="-128"/>
              </a:rPr>
              <a:t>The</a:t>
            </a:r>
            <a:endParaRPr lang="es-ES" sz="9200" b="1" u="none" dirty="0">
              <a:solidFill>
                <a:prstClr val="white"/>
              </a:solidFill>
              <a:effectLst>
                <a:outerShdw blurRad="38100" dist="38100" dir="2700000" algn="tl">
                  <a:srgbClr val="000000">
                    <a:alpha val="43137"/>
                  </a:srgbClr>
                </a:outerShdw>
              </a:effectLst>
              <a:latin typeface="DotumChe" pitchFamily="49" charset="-127"/>
              <a:ea typeface="DotumChe" pitchFamily="49" charset="-127"/>
              <a:cs typeface="Arial Unicode MS" pitchFamily="34" charset="-128"/>
            </a:endParaRPr>
          </a:p>
        </p:txBody>
      </p:sp>
      <p:pic>
        <p:nvPicPr>
          <p:cNvPr id="7" name="Picture 3" descr="E:\002 - Investigacion\Proyectos investigación\Europeo\1314\Logos\Estport Logo.png"/>
          <p:cNvPicPr>
            <a:picLocks noChangeAspect="1" noChangeArrowheads="1"/>
          </p:cNvPicPr>
          <p:nvPr/>
        </p:nvPicPr>
        <p:blipFill rotWithShape="1">
          <a:blip r:embed="rId2">
            <a:extLst>
              <a:ext uri="{28A0092B-C50C-407E-A947-70E740481C1C}">
                <a14:useLocalDpi xmlns:a14="http://schemas.microsoft.com/office/drawing/2010/main" val="0"/>
              </a:ext>
            </a:extLst>
          </a:blip>
          <a:srcRect b="29649"/>
          <a:stretch/>
        </p:blipFill>
        <p:spPr bwMode="auto">
          <a:xfrm>
            <a:off x="5566296" y="4732792"/>
            <a:ext cx="5544616" cy="1118908"/>
          </a:xfrm>
          <a:prstGeom prst="rect">
            <a:avLst/>
          </a:prstGeom>
          <a:noFill/>
          <a:extLst>
            <a:ext uri="{909E8E84-426E-40DD-AFC4-6F175D3DCCD1}">
              <a14:hiddenFill xmlns:a14="http://schemas.microsoft.com/office/drawing/2010/main">
                <a:solidFill>
                  <a:srgbClr val="FFFFFF"/>
                </a:solidFill>
              </a14:hiddenFill>
            </a:ext>
          </a:extLst>
        </p:spPr>
      </p:pic>
      <p:sp>
        <p:nvSpPr>
          <p:cNvPr id="9" name="8 Rectángulo"/>
          <p:cNvSpPr/>
          <p:nvPr/>
        </p:nvSpPr>
        <p:spPr>
          <a:xfrm rot="20925508">
            <a:off x="3542850" y="3630827"/>
            <a:ext cx="4504806" cy="1107996"/>
          </a:xfrm>
          <a:prstGeom prst="rect">
            <a:avLst/>
          </a:prstGeom>
        </p:spPr>
        <p:txBody>
          <a:bodyPr wrap="square">
            <a:spAutoFit/>
          </a:bodyPr>
          <a:lstStyle/>
          <a:p>
            <a:r>
              <a:rPr lang="es-ES" sz="6600" u="none" dirty="0" err="1">
                <a:solidFill>
                  <a:srgbClr val="FFFF00"/>
                </a:solidFill>
                <a:latin typeface="A little sunshine" pitchFamily="2" charset="0"/>
                <a:ea typeface="A little sunshine" pitchFamily="2" charset="0"/>
                <a:cs typeface="Arial Unicode MS" pitchFamily="34" charset="-128"/>
              </a:rPr>
              <a:t>w</a:t>
            </a:r>
            <a:r>
              <a:rPr lang="es-ES" sz="6600" u="none" dirty="0" err="1" smtClean="0">
                <a:solidFill>
                  <a:srgbClr val="FFFF00"/>
                </a:solidFill>
                <a:latin typeface="A little sunshine" pitchFamily="2" charset="0"/>
                <a:ea typeface="A little sunshine" pitchFamily="2" charset="0"/>
                <a:cs typeface="Arial Unicode MS" pitchFamily="34" charset="-128"/>
              </a:rPr>
              <a:t>ork</a:t>
            </a:r>
            <a:r>
              <a:rPr lang="es-ES" sz="6600" u="none" dirty="0" smtClean="0">
                <a:solidFill>
                  <a:srgbClr val="FFFF00"/>
                </a:solidFill>
                <a:latin typeface="A little sunshine" pitchFamily="2" charset="0"/>
                <a:ea typeface="A little sunshine" pitchFamily="2" charset="0"/>
                <a:cs typeface="Arial Unicode MS" pitchFamily="34" charset="-128"/>
              </a:rPr>
              <a:t> </a:t>
            </a:r>
            <a:r>
              <a:rPr lang="es-ES" sz="6600" u="none" dirty="0" err="1" smtClean="0">
                <a:solidFill>
                  <a:srgbClr val="FFFF00"/>
                </a:solidFill>
                <a:latin typeface="A little sunshine" pitchFamily="2" charset="0"/>
                <a:ea typeface="A little sunshine" pitchFamily="2" charset="0"/>
                <a:cs typeface="Arial Unicode MS" pitchFamily="34" charset="-128"/>
              </a:rPr>
              <a:t>packages</a:t>
            </a:r>
            <a:endParaRPr lang="es-ES" sz="6600" u="none" dirty="0">
              <a:solidFill>
                <a:srgbClr val="FFFF00"/>
              </a:solidFill>
            </a:endParaRPr>
          </a:p>
        </p:txBody>
      </p:sp>
    </p:spTree>
    <p:extLst>
      <p:ext uri="{BB962C8B-B14F-4D97-AF65-F5344CB8AC3E}">
        <p14:creationId xmlns:p14="http://schemas.microsoft.com/office/powerpoint/2010/main" val="6093379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5"/>
          <p:cNvSpPr txBox="1">
            <a:spLocks noChangeArrowheads="1"/>
          </p:cNvSpPr>
          <p:nvPr/>
        </p:nvSpPr>
        <p:spPr bwMode="auto">
          <a:xfrm>
            <a:off x="381720" y="9299692"/>
            <a:ext cx="11930146" cy="329636"/>
          </a:xfrm>
          <a:prstGeom prst="rect">
            <a:avLst/>
          </a:prstGeom>
          <a:noFill/>
          <a:ln w="9525">
            <a:noFill/>
            <a:miter lim="800000"/>
            <a:headEnd/>
            <a:tailEnd/>
          </a:ln>
          <a:effectLst/>
        </p:spPr>
        <p:txBody>
          <a:bodyPr wrap="square" lIns="82608" tIns="41304" rIns="82608" bIns="41304" anchor="ctr">
            <a:spAutoFit/>
          </a:bodyPr>
          <a:lstStyle/>
          <a:p>
            <a:pPr algn="ctr" defTabSz="825500"/>
            <a:r>
              <a:rPr lang="en-US" sz="1600" u="none" dirty="0" smtClean="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pic>
        <p:nvPicPr>
          <p:cNvPr id="1027" name="Picture 3"/>
          <p:cNvPicPr>
            <a:picLocks noChangeAspect="1" noChangeArrowheads="1"/>
          </p:cNvPicPr>
          <p:nvPr/>
        </p:nvPicPr>
        <p:blipFill>
          <a:blip r:embed="rId2" cstate="print"/>
          <a:srcRect/>
          <a:stretch>
            <a:fillRect/>
          </a:stretch>
        </p:blipFill>
        <p:spPr bwMode="auto">
          <a:xfrm>
            <a:off x="885776" y="8345879"/>
            <a:ext cx="2907874" cy="627881"/>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cstate="print"/>
          <a:srcRect/>
          <a:stretch>
            <a:fillRect/>
          </a:stretch>
        </p:blipFill>
        <p:spPr bwMode="auto">
          <a:xfrm>
            <a:off x="7294488" y="8345879"/>
            <a:ext cx="2129626" cy="648072"/>
          </a:xfrm>
          <a:prstGeom prst="rect">
            <a:avLst/>
          </a:prstGeom>
          <a:noFill/>
          <a:ln w="9525">
            <a:noFill/>
            <a:miter lim="800000"/>
            <a:headEnd/>
            <a:tailEnd/>
          </a:ln>
          <a:effectLst/>
        </p:spPr>
      </p:pic>
      <p:pic>
        <p:nvPicPr>
          <p:cNvPr id="1031" name="Picture 7"/>
          <p:cNvPicPr>
            <a:picLocks noChangeAspect="1" noChangeArrowheads="1"/>
          </p:cNvPicPr>
          <p:nvPr/>
        </p:nvPicPr>
        <p:blipFill>
          <a:blip r:embed="rId6" cstate="print"/>
          <a:srcRect/>
          <a:stretch>
            <a:fillRect/>
          </a:stretch>
        </p:blipFill>
        <p:spPr bwMode="auto">
          <a:xfrm>
            <a:off x="9949199" y="8024988"/>
            <a:ext cx="2241833" cy="1172292"/>
          </a:xfrm>
          <a:prstGeom prst="rect">
            <a:avLst/>
          </a:prstGeom>
          <a:noFill/>
          <a:ln w="9525">
            <a:noFill/>
            <a:miter lim="800000"/>
            <a:headEnd/>
            <a:tailEnd/>
          </a:ln>
          <a:effectLst/>
        </p:spPr>
      </p:pic>
      <p:sp>
        <p:nvSpPr>
          <p:cNvPr id="16" name="Text Box 25"/>
          <p:cNvSpPr txBox="1">
            <a:spLocks noChangeArrowheads="1"/>
          </p:cNvSpPr>
          <p:nvPr/>
        </p:nvSpPr>
        <p:spPr bwMode="auto">
          <a:xfrm>
            <a:off x="741760" y="3436640"/>
            <a:ext cx="11930146" cy="1745408"/>
          </a:xfrm>
          <a:prstGeom prst="rect">
            <a:avLst/>
          </a:prstGeom>
          <a:noFill/>
          <a:ln w="9525">
            <a:noFill/>
            <a:miter lim="800000"/>
            <a:headEnd/>
            <a:tailEnd/>
          </a:ln>
          <a:effectLst/>
        </p:spPr>
        <p:txBody>
          <a:bodyPr wrap="square" lIns="82608" tIns="41304" rIns="82608" bIns="41304" anchor="ctr">
            <a:spAutoFit/>
          </a:bodyPr>
          <a:lstStyle/>
          <a:p>
            <a:pPr defTabSz="825500"/>
            <a:r>
              <a:rPr lang="en-US" sz="3600" b="1" u="none" dirty="0" smtClean="0">
                <a:solidFill>
                  <a:srgbClr val="FF0000"/>
                </a:solidFill>
                <a:latin typeface="Arial" pitchFamily="34" charset="0"/>
                <a:cs typeface="Arial" pitchFamily="34" charset="0"/>
              </a:rPr>
              <a:t>WP1 -</a:t>
            </a:r>
            <a:r>
              <a:rPr lang="en-US" sz="3600" b="1" u="none" dirty="0" smtClean="0">
                <a:solidFill>
                  <a:schemeClr val="tx1"/>
                </a:solidFill>
                <a:latin typeface="Arial" pitchFamily="34" charset="0"/>
                <a:cs typeface="Arial" pitchFamily="34" charset="0"/>
              </a:rPr>
              <a:t> Management and Coordination (UCAM)</a:t>
            </a:r>
          </a:p>
          <a:p>
            <a:pPr defTabSz="825500"/>
            <a:r>
              <a:rPr lang="en-US" sz="3600" b="1" u="none" dirty="0" smtClean="0">
                <a:solidFill>
                  <a:srgbClr val="FF0000"/>
                </a:solidFill>
                <a:latin typeface="Arial" pitchFamily="34" charset="0"/>
                <a:cs typeface="Arial" pitchFamily="34" charset="0"/>
              </a:rPr>
              <a:t>WP2</a:t>
            </a:r>
            <a:r>
              <a:rPr lang="en-US" sz="3600" b="1" u="none" dirty="0" smtClean="0">
                <a:solidFill>
                  <a:schemeClr val="tx1"/>
                </a:solidFill>
                <a:latin typeface="Arial" pitchFamily="34" charset="0"/>
                <a:cs typeface="Arial" pitchFamily="34" charset="0"/>
              </a:rPr>
              <a:t> </a:t>
            </a:r>
            <a:r>
              <a:rPr lang="en-US" sz="3600" b="1" u="none" dirty="0" smtClean="0">
                <a:solidFill>
                  <a:srgbClr val="FF0000"/>
                </a:solidFill>
                <a:latin typeface="Arial" pitchFamily="34" charset="0"/>
                <a:cs typeface="Arial" pitchFamily="34" charset="0"/>
              </a:rPr>
              <a:t>-</a:t>
            </a:r>
            <a:r>
              <a:rPr lang="en-US" sz="3600" b="1" u="none" dirty="0" smtClean="0">
                <a:solidFill>
                  <a:schemeClr val="tx1"/>
                </a:solidFill>
                <a:latin typeface="Arial" pitchFamily="34" charset="0"/>
                <a:cs typeface="Arial" pitchFamily="34" charset="0"/>
              </a:rPr>
              <a:t> Development and Implementation (UCAM)</a:t>
            </a:r>
          </a:p>
          <a:p>
            <a:pPr defTabSz="825500"/>
            <a:r>
              <a:rPr lang="en-US" sz="3600" b="1" u="none" dirty="0" smtClean="0">
                <a:solidFill>
                  <a:srgbClr val="FF0000"/>
                </a:solidFill>
                <a:latin typeface="Arial" pitchFamily="34" charset="0"/>
                <a:cs typeface="Arial" pitchFamily="34" charset="0"/>
              </a:rPr>
              <a:t>WP3</a:t>
            </a:r>
            <a:r>
              <a:rPr lang="en-US" sz="3600" b="1" u="none" dirty="0" smtClean="0">
                <a:solidFill>
                  <a:schemeClr val="tx1"/>
                </a:solidFill>
                <a:latin typeface="Arial" pitchFamily="34" charset="0"/>
                <a:cs typeface="Arial" pitchFamily="34" charset="0"/>
              </a:rPr>
              <a:t> </a:t>
            </a:r>
            <a:r>
              <a:rPr lang="en-US" sz="3600" b="1" u="none" dirty="0" smtClean="0">
                <a:solidFill>
                  <a:srgbClr val="FF0000"/>
                </a:solidFill>
                <a:latin typeface="Arial" pitchFamily="34" charset="0"/>
                <a:cs typeface="Arial" pitchFamily="34" charset="0"/>
              </a:rPr>
              <a:t>- </a:t>
            </a:r>
            <a:r>
              <a:rPr lang="en-US" sz="3600" b="1" u="none" dirty="0" smtClean="0">
                <a:solidFill>
                  <a:schemeClr val="tx1"/>
                </a:solidFill>
                <a:latin typeface="Arial" pitchFamily="34" charset="0"/>
                <a:cs typeface="Arial" pitchFamily="34" charset="0"/>
              </a:rPr>
              <a:t>Communication and Dissemination (EPF)</a:t>
            </a:r>
          </a:p>
        </p:txBody>
      </p:sp>
      <p:pic>
        <p:nvPicPr>
          <p:cNvPr id="17" name="Picture 7" descr="http://sporttutorship.eu/images/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tx1"/>
                </a:solidFill>
                <a:latin typeface="Cordia New" panose="020B0304020202020204" pitchFamily="34" charset="-34"/>
                <a:cs typeface="Cordia New" panose="020B0304020202020204" pitchFamily="34" charset="-34"/>
              </a:rPr>
              <a:t>[</a:t>
            </a:r>
            <a:r>
              <a:rPr lang="es-ES" sz="2000" b="1" u="none" dirty="0">
                <a:solidFill>
                  <a:schemeClr val="tx1"/>
                </a:solidFill>
                <a:latin typeface="Cordia New" panose="020B0304020202020204" pitchFamily="34" charset="-34"/>
                <a:cs typeface="Cordia New" panose="020B0304020202020204" pitchFamily="34" charset="-34"/>
              </a:rPr>
              <a:t>557204-EPP-1-2014-1-ES-SPO-SCP</a:t>
            </a:r>
            <a:r>
              <a:rPr lang="en-US" sz="2000" b="1" u="none" dirty="0" smtClean="0">
                <a:solidFill>
                  <a:schemeClr val="tx1"/>
                </a:solidFill>
                <a:latin typeface="Cordia New" panose="020B0304020202020204" pitchFamily="34" charset="-34"/>
                <a:cs typeface="Cordia New" panose="020B0304020202020204" pitchFamily="34" charset="-34"/>
              </a:rPr>
              <a:t>]</a:t>
            </a:r>
            <a:endParaRPr lang="en-US" sz="2000" b="1" u="none" dirty="0">
              <a:solidFill>
                <a:schemeClr val="tx1"/>
              </a:solidFill>
              <a:latin typeface="Cordia New" panose="020B0304020202020204" pitchFamily="34" charset="-34"/>
              <a:cs typeface="Cordia New" panose="020B0304020202020204" pitchFamily="34" charset="-34"/>
            </a:endParaRPr>
          </a:p>
        </p:txBody>
      </p:sp>
      <p:pic>
        <p:nvPicPr>
          <p:cNvPr id="19" name="Picture 2"/>
          <p:cNvPicPr>
            <a:picLocks noChangeAspect="1" noChangeArrowheads="1"/>
          </p:cNvPicPr>
          <p:nvPr/>
        </p:nvPicPr>
        <p:blipFill>
          <a:blip r:embed="rId8" cstate="print"/>
          <a:srcRect/>
          <a:stretch>
            <a:fillRect/>
          </a:stretch>
        </p:blipFill>
        <p:spPr bwMode="auto">
          <a:xfrm>
            <a:off x="144463" y="144464"/>
            <a:ext cx="3016015" cy="861376"/>
          </a:xfrm>
          <a:prstGeom prst="rect">
            <a:avLst/>
          </a:prstGeom>
          <a:noFill/>
          <a:ln w="9525">
            <a:noFill/>
            <a:miter lim="800000"/>
            <a:headEnd/>
            <a:tailEnd/>
          </a:ln>
          <a:effectLst/>
        </p:spPr>
      </p:pic>
    </p:spTree>
    <p:extLst>
      <p:ext uri="{BB962C8B-B14F-4D97-AF65-F5344CB8AC3E}">
        <p14:creationId xmlns:p14="http://schemas.microsoft.com/office/powerpoint/2010/main" val="38981683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1 Elipse"/>
          <p:cNvSpPr/>
          <p:nvPr/>
        </p:nvSpPr>
        <p:spPr>
          <a:xfrm>
            <a:off x="9984387" y="473111"/>
            <a:ext cx="2560284" cy="2560284"/>
          </a:xfrm>
          <a:prstGeom prst="ellipse">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0025" tIns="65013" rIns="130025" bIns="65013" rtlCol="0" anchor="ctr"/>
          <a:lstStyle/>
          <a:p>
            <a:pPr algn="ctr" defTabSz="1300259" fontAlgn="auto">
              <a:spcBef>
                <a:spcPts val="0"/>
              </a:spcBef>
              <a:spcAft>
                <a:spcPts val="0"/>
              </a:spcAft>
            </a:pPr>
            <a:r>
              <a:rPr lang="es-ES" sz="16400" u="none" dirty="0" smtClean="0">
                <a:solidFill>
                  <a:prstClr val="black"/>
                </a:solidFill>
                <a:latin typeface="Cheri" pitchFamily="2" charset="0"/>
              </a:rPr>
              <a:t>5</a:t>
            </a:r>
            <a:endParaRPr lang="es-ES" sz="16400" u="none" dirty="0">
              <a:solidFill>
                <a:prstClr val="black"/>
              </a:solidFill>
              <a:latin typeface="Cheri" pitchFamily="2" charset="0"/>
            </a:endParaRPr>
          </a:p>
        </p:txBody>
      </p:sp>
      <p:sp>
        <p:nvSpPr>
          <p:cNvPr id="3" name="2 CuadroTexto"/>
          <p:cNvSpPr txBox="1"/>
          <p:nvPr/>
        </p:nvSpPr>
        <p:spPr>
          <a:xfrm>
            <a:off x="298513" y="4774397"/>
            <a:ext cx="1433759" cy="656590"/>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3400" u="none" dirty="0">
                <a:solidFill>
                  <a:prstClr val="white"/>
                </a:solidFill>
                <a:latin typeface="Source Sans Pro Black" pitchFamily="34" charset="0"/>
                <a:ea typeface="Arial Unicode MS" pitchFamily="34" charset="-128"/>
                <a:cs typeface="Arial Unicode MS" pitchFamily="34" charset="-128"/>
              </a:rPr>
              <a:t>Part </a:t>
            </a:r>
            <a:endParaRPr lang="es-ES" sz="4600" u="none" dirty="0">
              <a:solidFill>
                <a:prstClr val="white"/>
              </a:solidFill>
              <a:latin typeface="Source Sans Pro Black" pitchFamily="34" charset="0"/>
              <a:ea typeface="Arial Unicode MS" pitchFamily="34" charset="-128"/>
              <a:cs typeface="Arial Unicode MS" pitchFamily="34" charset="-128"/>
            </a:endParaRPr>
          </a:p>
        </p:txBody>
      </p:sp>
      <p:sp>
        <p:nvSpPr>
          <p:cNvPr id="4" name="3 CuadroTexto"/>
          <p:cNvSpPr txBox="1"/>
          <p:nvPr/>
        </p:nvSpPr>
        <p:spPr>
          <a:xfrm>
            <a:off x="93688" y="5195090"/>
            <a:ext cx="1932681" cy="744135"/>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4000" b="1" u="none" dirty="0">
                <a:solidFill>
                  <a:srgbClr val="FF0000"/>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rPr>
              <a:t>ONE</a:t>
            </a:r>
          </a:p>
        </p:txBody>
      </p:sp>
      <p:sp>
        <p:nvSpPr>
          <p:cNvPr id="5" name="4 CuadroTexto"/>
          <p:cNvSpPr txBox="1"/>
          <p:nvPr/>
        </p:nvSpPr>
        <p:spPr>
          <a:xfrm>
            <a:off x="1379950" y="4481860"/>
            <a:ext cx="3322250" cy="1547068"/>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9200" b="1" u="none" dirty="0" err="1" smtClean="0">
                <a:solidFill>
                  <a:prstClr val="white"/>
                </a:solidFill>
                <a:effectLst>
                  <a:outerShdw blurRad="38100" dist="38100" dir="2700000" algn="tl">
                    <a:srgbClr val="000000">
                      <a:alpha val="43137"/>
                    </a:srgbClr>
                  </a:outerShdw>
                </a:effectLst>
                <a:latin typeface="DotumChe" pitchFamily="49" charset="-127"/>
                <a:ea typeface="DotumChe" pitchFamily="49" charset="-127"/>
                <a:cs typeface="Arial Unicode MS" pitchFamily="34" charset="-128"/>
              </a:rPr>
              <a:t>The</a:t>
            </a:r>
            <a:endParaRPr lang="es-ES" sz="9200" b="1" u="none" dirty="0">
              <a:solidFill>
                <a:prstClr val="white"/>
              </a:solidFill>
              <a:effectLst>
                <a:outerShdw blurRad="38100" dist="38100" dir="2700000" algn="tl">
                  <a:srgbClr val="000000">
                    <a:alpha val="43137"/>
                  </a:srgbClr>
                </a:outerShdw>
              </a:effectLst>
              <a:latin typeface="DotumChe" pitchFamily="49" charset="-127"/>
              <a:ea typeface="DotumChe" pitchFamily="49" charset="-127"/>
              <a:cs typeface="Arial Unicode MS" pitchFamily="34" charset="-128"/>
            </a:endParaRPr>
          </a:p>
        </p:txBody>
      </p:sp>
      <p:pic>
        <p:nvPicPr>
          <p:cNvPr id="7" name="Picture 3" descr="E:\002 - Investigacion\Proyectos investigación\Europeo\1314\Logos\Estport Logo.png"/>
          <p:cNvPicPr>
            <a:picLocks noChangeAspect="1" noChangeArrowheads="1"/>
          </p:cNvPicPr>
          <p:nvPr/>
        </p:nvPicPr>
        <p:blipFill rotWithShape="1">
          <a:blip r:embed="rId2">
            <a:extLst>
              <a:ext uri="{28A0092B-C50C-407E-A947-70E740481C1C}">
                <a14:useLocalDpi xmlns:a14="http://schemas.microsoft.com/office/drawing/2010/main" val="0"/>
              </a:ext>
            </a:extLst>
          </a:blip>
          <a:srcRect b="29649"/>
          <a:stretch/>
        </p:blipFill>
        <p:spPr bwMode="auto">
          <a:xfrm>
            <a:off x="5566296" y="4732792"/>
            <a:ext cx="5544616" cy="1118908"/>
          </a:xfrm>
          <a:prstGeom prst="rect">
            <a:avLst/>
          </a:prstGeom>
          <a:noFill/>
          <a:extLst>
            <a:ext uri="{909E8E84-426E-40DD-AFC4-6F175D3DCCD1}">
              <a14:hiddenFill xmlns:a14="http://schemas.microsoft.com/office/drawing/2010/main">
                <a:solidFill>
                  <a:srgbClr val="FFFFFF"/>
                </a:solidFill>
              </a14:hiddenFill>
            </a:ext>
          </a:extLst>
        </p:spPr>
      </p:pic>
      <p:sp>
        <p:nvSpPr>
          <p:cNvPr id="9" name="8 Rectángulo"/>
          <p:cNvSpPr/>
          <p:nvPr/>
        </p:nvSpPr>
        <p:spPr>
          <a:xfrm rot="20925508">
            <a:off x="3542850" y="3630827"/>
            <a:ext cx="4504806" cy="1107996"/>
          </a:xfrm>
          <a:prstGeom prst="rect">
            <a:avLst/>
          </a:prstGeom>
        </p:spPr>
        <p:txBody>
          <a:bodyPr wrap="square">
            <a:spAutoFit/>
          </a:bodyPr>
          <a:lstStyle/>
          <a:p>
            <a:r>
              <a:rPr lang="es-ES" sz="6600" u="none" dirty="0">
                <a:solidFill>
                  <a:srgbClr val="FFFF00"/>
                </a:solidFill>
                <a:latin typeface="A little sunshine" pitchFamily="2" charset="0"/>
                <a:ea typeface="A little sunshine" pitchFamily="2" charset="0"/>
                <a:cs typeface="Arial Unicode MS" pitchFamily="34" charset="-128"/>
              </a:rPr>
              <a:t>i</a:t>
            </a:r>
            <a:r>
              <a:rPr lang="es-ES" sz="6600" u="none" dirty="0" smtClean="0">
                <a:solidFill>
                  <a:srgbClr val="FFFF00"/>
                </a:solidFill>
                <a:latin typeface="A little sunshine" pitchFamily="2" charset="0"/>
                <a:ea typeface="A little sunshine" pitchFamily="2" charset="0"/>
                <a:cs typeface="Arial Unicode MS" pitchFamily="34" charset="-128"/>
              </a:rPr>
              <a:t>n </a:t>
            </a:r>
            <a:r>
              <a:rPr lang="es-ES" sz="6600" u="none" dirty="0" err="1" smtClean="0">
                <a:solidFill>
                  <a:srgbClr val="FFFF00"/>
                </a:solidFill>
                <a:latin typeface="A little sunshine" pitchFamily="2" charset="0"/>
                <a:ea typeface="A little sunshine" pitchFamily="2" charset="0"/>
                <a:cs typeface="Arial Unicode MS" pitchFamily="34" charset="-128"/>
              </a:rPr>
              <a:t>mass</a:t>
            </a:r>
            <a:r>
              <a:rPr lang="es-ES" sz="6600" u="none" dirty="0" smtClean="0">
                <a:solidFill>
                  <a:srgbClr val="FFFF00"/>
                </a:solidFill>
                <a:latin typeface="A little sunshine" pitchFamily="2" charset="0"/>
                <a:ea typeface="A little sunshine" pitchFamily="2" charset="0"/>
                <a:cs typeface="Arial Unicode MS" pitchFamily="34" charset="-128"/>
              </a:rPr>
              <a:t> media</a:t>
            </a:r>
            <a:endParaRPr lang="es-ES" sz="6600" u="none" dirty="0">
              <a:solidFill>
                <a:srgbClr val="FFFF00"/>
              </a:solidFill>
            </a:endParaRPr>
          </a:p>
        </p:txBody>
      </p:sp>
    </p:spTree>
    <p:extLst>
      <p:ext uri="{BB962C8B-B14F-4D97-AF65-F5344CB8AC3E}">
        <p14:creationId xmlns:p14="http://schemas.microsoft.com/office/powerpoint/2010/main" val="724524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304755" y="68638"/>
            <a:ext cx="5994442" cy="744135"/>
          </a:xfrm>
          <a:prstGeom prst="rect">
            <a:avLst/>
          </a:prstGeom>
          <a:noFill/>
        </p:spPr>
        <p:txBody>
          <a:bodyPr wrap="square" lIns="130039" tIns="65020" rIns="130039" bIns="65020" rtlCol="0">
            <a:spAutoFit/>
          </a:bodyPr>
          <a:lstStyle/>
          <a:p>
            <a:pPr defTabSz="1300393" fontAlgn="auto">
              <a:spcBef>
                <a:spcPts val="0"/>
              </a:spcBef>
              <a:spcAft>
                <a:spcPts val="0"/>
              </a:spcAft>
            </a:pPr>
            <a:r>
              <a:rPr lang="es-ES" sz="4000" u="none" dirty="0" err="1">
                <a:solidFill>
                  <a:prstClr val="black"/>
                </a:solidFill>
                <a:latin typeface="Traveling _Typewriter" pitchFamily="2" charset="0"/>
                <a:ea typeface="+mn-ea"/>
              </a:rPr>
              <a:t>Dr</a:t>
            </a:r>
            <a:r>
              <a:rPr lang="es-ES" sz="4000" u="none" dirty="0">
                <a:solidFill>
                  <a:prstClr val="black"/>
                </a:solidFill>
                <a:latin typeface="Traveling _Typewriter" pitchFamily="2" charset="0"/>
                <a:ea typeface="+mn-ea"/>
              </a:rPr>
              <a:t> Antonio </a:t>
            </a:r>
            <a:r>
              <a:rPr lang="es-ES" sz="4000" u="none" dirty="0" smtClean="0">
                <a:solidFill>
                  <a:prstClr val="black"/>
                </a:solidFill>
                <a:latin typeface="Traveling _Typewriter" pitchFamily="2" charset="0"/>
                <a:ea typeface="+mn-ea"/>
              </a:rPr>
              <a:t>Sánchez</a:t>
            </a:r>
            <a:endParaRPr lang="es-ES" sz="4000" u="none" dirty="0">
              <a:solidFill>
                <a:prstClr val="black"/>
              </a:solidFill>
              <a:latin typeface="Traveling _Typewriter" pitchFamily="2" charset="0"/>
              <a:ea typeface="+mn-ea"/>
            </a:endParaRP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1116" r="341" b="3245"/>
          <a:stretch/>
        </p:blipFill>
        <p:spPr bwMode="auto">
          <a:xfrm>
            <a:off x="0" y="844352"/>
            <a:ext cx="13024783" cy="8910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4 CuadroTexto"/>
          <p:cNvSpPr txBox="1"/>
          <p:nvPr/>
        </p:nvSpPr>
        <p:spPr>
          <a:xfrm>
            <a:off x="309712" y="916360"/>
            <a:ext cx="5994442" cy="685308"/>
          </a:xfrm>
          <a:prstGeom prst="rect">
            <a:avLst/>
          </a:prstGeom>
          <a:noFill/>
        </p:spPr>
        <p:txBody>
          <a:bodyPr wrap="square" lIns="130039" tIns="65020" rIns="130039" bIns="65020" rtlCol="0">
            <a:spAutoFit/>
          </a:bodyPr>
          <a:lstStyle/>
          <a:p>
            <a:pPr defTabSz="1300393" fontAlgn="auto">
              <a:spcBef>
                <a:spcPts val="0"/>
              </a:spcBef>
              <a:spcAft>
                <a:spcPts val="0"/>
              </a:spcAft>
            </a:pPr>
            <a:r>
              <a:rPr lang="es-ES" sz="3600" u="none" dirty="0" err="1">
                <a:solidFill>
                  <a:schemeClr val="bg1"/>
                </a:solidFill>
                <a:effectLst>
                  <a:outerShdw blurRad="38100" dist="38100" dir="2700000" algn="tl">
                    <a:srgbClr val="000000">
                      <a:alpha val="43137"/>
                    </a:srgbClr>
                  </a:outerShdw>
                </a:effectLst>
                <a:latin typeface="Traveling _Typewriter" pitchFamily="2" charset="0"/>
                <a:ea typeface="+mn-ea"/>
              </a:rPr>
              <a:t>Dr</a:t>
            </a:r>
            <a:r>
              <a:rPr lang="es-ES" sz="3600" u="none" dirty="0">
                <a:solidFill>
                  <a:schemeClr val="bg1"/>
                </a:solidFill>
                <a:effectLst>
                  <a:outerShdw blurRad="38100" dist="38100" dir="2700000" algn="tl">
                    <a:srgbClr val="000000">
                      <a:alpha val="43137"/>
                    </a:srgbClr>
                  </a:outerShdw>
                </a:effectLst>
                <a:latin typeface="Traveling _Typewriter" pitchFamily="2" charset="0"/>
                <a:ea typeface="+mn-ea"/>
              </a:rPr>
              <a:t> </a:t>
            </a:r>
            <a:r>
              <a:rPr lang="es-ES" sz="3600" u="none" dirty="0" smtClean="0">
                <a:solidFill>
                  <a:schemeClr val="bg1"/>
                </a:solidFill>
                <a:effectLst>
                  <a:outerShdw blurRad="38100" dist="38100" dir="2700000" algn="tl">
                    <a:srgbClr val="000000">
                      <a:alpha val="43137"/>
                    </a:srgbClr>
                  </a:outerShdw>
                </a:effectLst>
                <a:latin typeface="Traveling _Typewriter" pitchFamily="2" charset="0"/>
                <a:ea typeface="+mn-ea"/>
              </a:rPr>
              <a:t>José Luis Arias</a:t>
            </a:r>
            <a:endParaRPr lang="es-ES" sz="3600" u="none" dirty="0">
              <a:solidFill>
                <a:schemeClr val="bg1"/>
              </a:solidFill>
              <a:effectLst>
                <a:outerShdw blurRad="38100" dist="38100" dir="2700000" algn="tl">
                  <a:srgbClr val="000000">
                    <a:alpha val="43137"/>
                  </a:srgbClr>
                </a:outerShdw>
              </a:effectLst>
              <a:latin typeface="Traveling _Typewriter" pitchFamily="2" charset="0"/>
              <a:ea typeface="+mn-ea"/>
            </a:endParaRPr>
          </a:p>
        </p:txBody>
      </p:sp>
      <p:sp>
        <p:nvSpPr>
          <p:cNvPr id="7" name="6 CuadroTexto"/>
          <p:cNvSpPr txBox="1"/>
          <p:nvPr/>
        </p:nvSpPr>
        <p:spPr>
          <a:xfrm>
            <a:off x="6790432" y="916360"/>
            <a:ext cx="6282474" cy="685308"/>
          </a:xfrm>
          <a:prstGeom prst="rect">
            <a:avLst/>
          </a:prstGeom>
          <a:noFill/>
        </p:spPr>
        <p:txBody>
          <a:bodyPr wrap="square" lIns="130039" tIns="65020" rIns="130039" bIns="65020" rtlCol="0">
            <a:spAutoFit/>
          </a:bodyPr>
          <a:lstStyle/>
          <a:p>
            <a:pPr defTabSz="1300393" fontAlgn="auto">
              <a:spcBef>
                <a:spcPts val="0"/>
              </a:spcBef>
              <a:spcAft>
                <a:spcPts val="0"/>
              </a:spcAft>
            </a:pPr>
            <a:r>
              <a:rPr lang="es-ES" sz="3600" u="none" dirty="0" smtClean="0">
                <a:solidFill>
                  <a:schemeClr val="bg1"/>
                </a:solidFill>
                <a:effectLst>
                  <a:outerShdw blurRad="38100" dist="38100" dir="2700000" algn="tl">
                    <a:srgbClr val="000000">
                      <a:alpha val="43137"/>
                    </a:srgbClr>
                  </a:outerShdw>
                </a:effectLst>
                <a:latin typeface="Traveling _Typewriter" pitchFamily="2" charset="0"/>
                <a:ea typeface="+mn-ea"/>
              </a:rPr>
              <a:t>D Juan Alfonso García</a:t>
            </a:r>
            <a:endParaRPr lang="es-ES" sz="3600" u="none" dirty="0">
              <a:solidFill>
                <a:schemeClr val="bg1"/>
              </a:solidFill>
              <a:effectLst>
                <a:outerShdw blurRad="38100" dist="38100" dir="2700000" algn="tl">
                  <a:srgbClr val="000000">
                    <a:alpha val="43137"/>
                  </a:srgbClr>
                </a:outerShdw>
              </a:effectLst>
              <a:latin typeface="Traveling _Typewriter" pitchFamily="2" charset="0"/>
              <a:ea typeface="+mn-ea"/>
            </a:endParaRPr>
          </a:p>
        </p:txBody>
      </p:sp>
      <p:sp>
        <p:nvSpPr>
          <p:cNvPr id="8" name="7 CuadroTexto"/>
          <p:cNvSpPr txBox="1"/>
          <p:nvPr/>
        </p:nvSpPr>
        <p:spPr>
          <a:xfrm>
            <a:off x="6790432" y="52264"/>
            <a:ext cx="5994442" cy="746863"/>
          </a:xfrm>
          <a:prstGeom prst="rect">
            <a:avLst/>
          </a:prstGeom>
          <a:noFill/>
        </p:spPr>
        <p:txBody>
          <a:bodyPr wrap="square" lIns="130039" tIns="65020" rIns="130039" bIns="65020" rtlCol="0">
            <a:spAutoFit/>
          </a:bodyPr>
          <a:lstStyle/>
          <a:p>
            <a:pPr defTabSz="1300393" fontAlgn="auto">
              <a:spcBef>
                <a:spcPts val="0"/>
              </a:spcBef>
              <a:spcAft>
                <a:spcPts val="0"/>
              </a:spcAft>
            </a:pPr>
            <a:r>
              <a:rPr lang="es-ES" sz="4000" u="none" dirty="0" err="1">
                <a:solidFill>
                  <a:prstClr val="black"/>
                </a:solidFill>
                <a:latin typeface="Traveling _Typewriter" pitchFamily="2" charset="0"/>
                <a:ea typeface="+mn-ea"/>
              </a:rPr>
              <a:t>Dr</a:t>
            </a:r>
            <a:r>
              <a:rPr lang="es-ES" sz="4000" u="none" dirty="0">
                <a:solidFill>
                  <a:prstClr val="black"/>
                </a:solidFill>
                <a:latin typeface="Traveling _Typewriter" pitchFamily="2" charset="0"/>
                <a:ea typeface="+mn-ea"/>
              </a:rPr>
              <a:t> Antonio </a:t>
            </a:r>
            <a:r>
              <a:rPr lang="es-ES" sz="4000" u="none" dirty="0" smtClean="0">
                <a:solidFill>
                  <a:prstClr val="black"/>
                </a:solidFill>
                <a:latin typeface="Traveling _Typewriter" pitchFamily="2" charset="0"/>
                <a:ea typeface="+mn-ea"/>
              </a:rPr>
              <a:t>Calderón</a:t>
            </a:r>
            <a:endParaRPr lang="es-ES" sz="4000" u="none" dirty="0">
              <a:solidFill>
                <a:schemeClr val="bg1">
                  <a:lumMod val="65000"/>
                </a:schemeClr>
              </a:solidFill>
              <a:latin typeface="Traveling _Typewriter" pitchFamily="2" charset="0"/>
              <a:ea typeface="+mn-ea"/>
            </a:endParaRPr>
          </a:p>
        </p:txBody>
      </p:sp>
    </p:spTree>
    <p:extLst>
      <p:ext uri="{BB962C8B-B14F-4D97-AF65-F5344CB8AC3E}">
        <p14:creationId xmlns:p14="http://schemas.microsoft.com/office/powerpoint/2010/main" val="23290113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5"/>
          <p:cNvSpPr txBox="1">
            <a:spLocks noChangeArrowheads="1"/>
          </p:cNvSpPr>
          <p:nvPr/>
        </p:nvSpPr>
        <p:spPr bwMode="auto">
          <a:xfrm>
            <a:off x="381720" y="9299692"/>
            <a:ext cx="11930146" cy="329636"/>
          </a:xfrm>
          <a:prstGeom prst="rect">
            <a:avLst/>
          </a:prstGeom>
          <a:noFill/>
          <a:ln w="9525">
            <a:noFill/>
            <a:miter lim="800000"/>
            <a:headEnd/>
            <a:tailEnd/>
          </a:ln>
          <a:effectLst/>
        </p:spPr>
        <p:txBody>
          <a:bodyPr wrap="square" lIns="82608" tIns="41304" rIns="82608" bIns="41304" anchor="ctr">
            <a:spAutoFit/>
          </a:bodyPr>
          <a:lstStyle/>
          <a:p>
            <a:pPr algn="ctr" defTabSz="825500"/>
            <a:r>
              <a:rPr lang="en-US" sz="1600" u="none" dirty="0" smtClean="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pic>
        <p:nvPicPr>
          <p:cNvPr id="1027" name="Picture 3"/>
          <p:cNvPicPr>
            <a:picLocks noChangeAspect="1" noChangeArrowheads="1"/>
          </p:cNvPicPr>
          <p:nvPr/>
        </p:nvPicPr>
        <p:blipFill>
          <a:blip r:embed="rId2" cstate="print"/>
          <a:srcRect/>
          <a:stretch>
            <a:fillRect/>
          </a:stretch>
        </p:blipFill>
        <p:spPr bwMode="auto">
          <a:xfrm>
            <a:off x="885776" y="8345879"/>
            <a:ext cx="2907874" cy="627881"/>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cstate="print"/>
          <a:srcRect/>
          <a:stretch>
            <a:fillRect/>
          </a:stretch>
        </p:blipFill>
        <p:spPr bwMode="auto">
          <a:xfrm>
            <a:off x="7294488" y="8345879"/>
            <a:ext cx="2129626" cy="648072"/>
          </a:xfrm>
          <a:prstGeom prst="rect">
            <a:avLst/>
          </a:prstGeom>
          <a:noFill/>
          <a:ln w="9525">
            <a:noFill/>
            <a:miter lim="800000"/>
            <a:headEnd/>
            <a:tailEnd/>
          </a:ln>
          <a:effectLst/>
        </p:spPr>
      </p:pic>
      <p:pic>
        <p:nvPicPr>
          <p:cNvPr id="1031" name="Picture 7"/>
          <p:cNvPicPr>
            <a:picLocks noChangeAspect="1" noChangeArrowheads="1"/>
          </p:cNvPicPr>
          <p:nvPr/>
        </p:nvPicPr>
        <p:blipFill>
          <a:blip r:embed="rId6" cstate="print"/>
          <a:srcRect/>
          <a:stretch>
            <a:fillRect/>
          </a:stretch>
        </p:blipFill>
        <p:spPr bwMode="auto">
          <a:xfrm>
            <a:off x="9949199" y="8024988"/>
            <a:ext cx="2241833" cy="1172292"/>
          </a:xfrm>
          <a:prstGeom prst="rect">
            <a:avLst/>
          </a:prstGeom>
          <a:noFill/>
          <a:ln w="9525">
            <a:noFill/>
            <a:miter lim="800000"/>
            <a:headEnd/>
            <a:tailEnd/>
          </a:ln>
          <a:effectLst/>
        </p:spPr>
      </p:pic>
      <p:pic>
        <p:nvPicPr>
          <p:cNvPr id="17" name="Picture 7" descr="http://sporttutorship.eu/images/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tx1"/>
                </a:solidFill>
                <a:latin typeface="Cordia New" panose="020B0304020202020204" pitchFamily="34" charset="-34"/>
                <a:cs typeface="Cordia New" panose="020B0304020202020204" pitchFamily="34" charset="-34"/>
              </a:rPr>
              <a:t>[</a:t>
            </a:r>
            <a:r>
              <a:rPr lang="es-ES" sz="2000" b="1" u="none" dirty="0">
                <a:solidFill>
                  <a:schemeClr val="tx1"/>
                </a:solidFill>
                <a:latin typeface="Cordia New" panose="020B0304020202020204" pitchFamily="34" charset="-34"/>
                <a:cs typeface="Cordia New" panose="020B0304020202020204" pitchFamily="34" charset="-34"/>
              </a:rPr>
              <a:t>557204-EPP-1-2014-1-ES-SPO-SCP</a:t>
            </a:r>
            <a:r>
              <a:rPr lang="en-US" sz="2000" b="1" u="none" dirty="0" smtClean="0">
                <a:solidFill>
                  <a:schemeClr val="tx1"/>
                </a:solidFill>
                <a:latin typeface="Cordia New" panose="020B0304020202020204" pitchFamily="34" charset="-34"/>
                <a:cs typeface="Cordia New" panose="020B0304020202020204" pitchFamily="34" charset="-34"/>
              </a:rPr>
              <a:t>]</a:t>
            </a:r>
            <a:endParaRPr lang="en-US" sz="2000" b="1" u="none" dirty="0">
              <a:solidFill>
                <a:schemeClr val="tx1"/>
              </a:solidFill>
              <a:latin typeface="Cordia New" panose="020B0304020202020204" pitchFamily="34" charset="-34"/>
              <a:cs typeface="Cordia New" panose="020B0304020202020204" pitchFamily="34" charset="-34"/>
            </a:endParaRPr>
          </a:p>
        </p:txBody>
      </p:sp>
      <p:pic>
        <p:nvPicPr>
          <p:cNvPr id="19" name="Picture 2"/>
          <p:cNvPicPr>
            <a:picLocks noChangeAspect="1" noChangeArrowheads="1"/>
          </p:cNvPicPr>
          <p:nvPr/>
        </p:nvPicPr>
        <p:blipFill>
          <a:blip r:embed="rId8" cstate="print"/>
          <a:srcRect/>
          <a:stretch>
            <a:fillRect/>
          </a:stretch>
        </p:blipFill>
        <p:spPr bwMode="auto">
          <a:xfrm>
            <a:off x="144463" y="144464"/>
            <a:ext cx="3016015" cy="861376"/>
          </a:xfrm>
          <a:prstGeom prst="rect">
            <a:avLst/>
          </a:prstGeom>
          <a:noFill/>
          <a:ln w="9525">
            <a:noFill/>
            <a:miter lim="800000"/>
            <a:headEnd/>
            <a:tailEnd/>
          </a:ln>
          <a:effectLst/>
        </p:spPr>
      </p:pic>
      <p:pic>
        <p:nvPicPr>
          <p:cNvPr id="8194"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l="20666" t="18482" r="21730" b="23929"/>
          <a:stretch/>
        </p:blipFill>
        <p:spPr bwMode="auto">
          <a:xfrm>
            <a:off x="525736" y="1401884"/>
            <a:ext cx="4680520" cy="3743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descr="http://www.elblogufcdegim.com/wp-content/uploads/2015/08/marca_com.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660970" y="1564432"/>
            <a:ext cx="1602069" cy="1800200"/>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https://upload.wikimedia.org/wikipedia/commons/thumb/5/51/Logo_diario_AS.svg/2000px-Logo_diario_AS.svg.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02231" y="4300736"/>
            <a:ext cx="2360809" cy="1296144"/>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http://clarkpadel.com/wp-content/uploads/2015/03/111.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806656" y="6532984"/>
            <a:ext cx="3450794" cy="91745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rotWithShape="1">
          <a:blip r:embed="rId13">
            <a:extLst>
              <a:ext uri="{28A0092B-C50C-407E-A947-70E740481C1C}">
                <a14:useLocalDpi xmlns:a14="http://schemas.microsoft.com/office/drawing/2010/main" val="0"/>
              </a:ext>
            </a:extLst>
          </a:blip>
          <a:srcRect l="18953" t="53690" r="44134" b="11714"/>
          <a:stretch/>
        </p:blipFill>
        <p:spPr bwMode="auto">
          <a:xfrm>
            <a:off x="3903879" y="4300736"/>
            <a:ext cx="4513947"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311876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5"/>
          <p:cNvSpPr txBox="1">
            <a:spLocks noChangeArrowheads="1"/>
          </p:cNvSpPr>
          <p:nvPr/>
        </p:nvSpPr>
        <p:spPr bwMode="auto">
          <a:xfrm>
            <a:off x="381720" y="9299692"/>
            <a:ext cx="11930146" cy="329636"/>
          </a:xfrm>
          <a:prstGeom prst="rect">
            <a:avLst/>
          </a:prstGeom>
          <a:noFill/>
          <a:ln w="9525">
            <a:noFill/>
            <a:miter lim="800000"/>
            <a:headEnd/>
            <a:tailEnd/>
          </a:ln>
          <a:effectLst/>
        </p:spPr>
        <p:txBody>
          <a:bodyPr wrap="square" lIns="82608" tIns="41304" rIns="82608" bIns="41304" anchor="ctr">
            <a:spAutoFit/>
          </a:bodyPr>
          <a:lstStyle/>
          <a:p>
            <a:pPr algn="ctr" defTabSz="825500"/>
            <a:r>
              <a:rPr lang="en-US" sz="1600" u="none" dirty="0" smtClean="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pic>
        <p:nvPicPr>
          <p:cNvPr id="1027" name="Picture 3"/>
          <p:cNvPicPr>
            <a:picLocks noChangeAspect="1" noChangeArrowheads="1"/>
          </p:cNvPicPr>
          <p:nvPr/>
        </p:nvPicPr>
        <p:blipFill>
          <a:blip r:embed="rId2" cstate="print"/>
          <a:srcRect/>
          <a:stretch>
            <a:fillRect/>
          </a:stretch>
        </p:blipFill>
        <p:spPr bwMode="auto">
          <a:xfrm>
            <a:off x="885776" y="8345879"/>
            <a:ext cx="2907874" cy="627881"/>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cstate="print"/>
          <a:srcRect/>
          <a:stretch>
            <a:fillRect/>
          </a:stretch>
        </p:blipFill>
        <p:spPr bwMode="auto">
          <a:xfrm>
            <a:off x="7294488" y="8345879"/>
            <a:ext cx="2129626" cy="648072"/>
          </a:xfrm>
          <a:prstGeom prst="rect">
            <a:avLst/>
          </a:prstGeom>
          <a:noFill/>
          <a:ln w="9525">
            <a:noFill/>
            <a:miter lim="800000"/>
            <a:headEnd/>
            <a:tailEnd/>
          </a:ln>
          <a:effectLst/>
        </p:spPr>
      </p:pic>
      <p:pic>
        <p:nvPicPr>
          <p:cNvPr id="1031" name="Picture 7"/>
          <p:cNvPicPr>
            <a:picLocks noChangeAspect="1" noChangeArrowheads="1"/>
          </p:cNvPicPr>
          <p:nvPr/>
        </p:nvPicPr>
        <p:blipFill>
          <a:blip r:embed="rId6" cstate="print"/>
          <a:srcRect/>
          <a:stretch>
            <a:fillRect/>
          </a:stretch>
        </p:blipFill>
        <p:spPr bwMode="auto">
          <a:xfrm>
            <a:off x="9949199" y="8024988"/>
            <a:ext cx="2241833" cy="1172292"/>
          </a:xfrm>
          <a:prstGeom prst="rect">
            <a:avLst/>
          </a:prstGeom>
          <a:noFill/>
          <a:ln w="9525">
            <a:noFill/>
            <a:miter lim="800000"/>
            <a:headEnd/>
            <a:tailEnd/>
          </a:ln>
          <a:effectLst/>
        </p:spPr>
      </p:pic>
      <p:pic>
        <p:nvPicPr>
          <p:cNvPr id="17" name="Picture 7" descr="http://sporttutorship.eu/images/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tx1"/>
                </a:solidFill>
                <a:latin typeface="Cordia New" panose="020B0304020202020204" pitchFamily="34" charset="-34"/>
                <a:cs typeface="Cordia New" panose="020B0304020202020204" pitchFamily="34" charset="-34"/>
              </a:rPr>
              <a:t>[</a:t>
            </a:r>
            <a:r>
              <a:rPr lang="es-ES" sz="2000" b="1" u="none" dirty="0">
                <a:solidFill>
                  <a:schemeClr val="tx1"/>
                </a:solidFill>
                <a:latin typeface="Cordia New" panose="020B0304020202020204" pitchFamily="34" charset="-34"/>
                <a:cs typeface="Cordia New" panose="020B0304020202020204" pitchFamily="34" charset="-34"/>
              </a:rPr>
              <a:t>557204-EPP-1-2014-1-ES-SPO-SCP</a:t>
            </a:r>
            <a:r>
              <a:rPr lang="en-US" sz="2000" b="1" u="none" dirty="0" smtClean="0">
                <a:solidFill>
                  <a:schemeClr val="tx1"/>
                </a:solidFill>
                <a:latin typeface="Cordia New" panose="020B0304020202020204" pitchFamily="34" charset="-34"/>
                <a:cs typeface="Cordia New" panose="020B0304020202020204" pitchFamily="34" charset="-34"/>
              </a:rPr>
              <a:t>]</a:t>
            </a:r>
            <a:endParaRPr lang="en-US" sz="2000" b="1" u="none" dirty="0">
              <a:solidFill>
                <a:schemeClr val="tx1"/>
              </a:solidFill>
              <a:latin typeface="Cordia New" panose="020B0304020202020204" pitchFamily="34" charset="-34"/>
              <a:cs typeface="Cordia New" panose="020B0304020202020204" pitchFamily="34" charset="-34"/>
            </a:endParaRPr>
          </a:p>
        </p:txBody>
      </p:sp>
      <p:pic>
        <p:nvPicPr>
          <p:cNvPr id="19" name="Picture 2"/>
          <p:cNvPicPr>
            <a:picLocks noChangeAspect="1" noChangeArrowheads="1"/>
          </p:cNvPicPr>
          <p:nvPr/>
        </p:nvPicPr>
        <p:blipFill>
          <a:blip r:embed="rId8" cstate="print"/>
          <a:srcRect/>
          <a:stretch>
            <a:fillRect/>
          </a:stretch>
        </p:blipFill>
        <p:spPr bwMode="auto">
          <a:xfrm>
            <a:off x="144463" y="144464"/>
            <a:ext cx="3016015" cy="861376"/>
          </a:xfrm>
          <a:prstGeom prst="rect">
            <a:avLst/>
          </a:prstGeom>
          <a:noFill/>
          <a:ln w="9525">
            <a:noFill/>
            <a:miter lim="800000"/>
            <a:headEnd/>
            <a:tailEnd/>
          </a:ln>
          <a:effectLst/>
        </p:spPr>
      </p:pic>
      <p:pic>
        <p:nvPicPr>
          <p:cNvPr id="7170"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l="31100" t="68354" r="50000" b="15184"/>
          <a:stretch/>
        </p:blipFill>
        <p:spPr bwMode="auto">
          <a:xfrm>
            <a:off x="7294488" y="4804792"/>
            <a:ext cx="3926773"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rotWithShape="1">
          <a:blip r:embed="rId10">
            <a:extLst>
              <a:ext uri="{28A0092B-C50C-407E-A947-70E740481C1C}">
                <a14:useLocalDpi xmlns:a14="http://schemas.microsoft.com/office/drawing/2010/main" val="0"/>
              </a:ext>
            </a:extLst>
          </a:blip>
          <a:srcRect l="22589" t="59597" r="33738" b="13825"/>
          <a:stretch/>
        </p:blipFill>
        <p:spPr bwMode="auto">
          <a:xfrm>
            <a:off x="7298464" y="1852464"/>
            <a:ext cx="5324616"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rotWithShape="1">
          <a:blip r:embed="rId11">
            <a:extLst>
              <a:ext uri="{28A0092B-C50C-407E-A947-70E740481C1C}">
                <a14:useLocalDpi xmlns:a14="http://schemas.microsoft.com/office/drawing/2010/main" val="0"/>
              </a:ext>
            </a:extLst>
          </a:blip>
          <a:srcRect l="22589" t="22684" r="33738" b="26654"/>
          <a:stretch/>
        </p:blipFill>
        <p:spPr bwMode="auto">
          <a:xfrm>
            <a:off x="413852" y="1757174"/>
            <a:ext cx="6232564" cy="57839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940103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1 Elipse"/>
          <p:cNvSpPr/>
          <p:nvPr/>
        </p:nvSpPr>
        <p:spPr>
          <a:xfrm>
            <a:off x="9984387" y="473111"/>
            <a:ext cx="2560284" cy="2560284"/>
          </a:xfrm>
          <a:prstGeom prst="ellipse">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0025" tIns="65013" rIns="130025" bIns="65013" rtlCol="0" anchor="ctr"/>
          <a:lstStyle/>
          <a:p>
            <a:pPr algn="ctr" defTabSz="1300259" fontAlgn="auto">
              <a:spcBef>
                <a:spcPts val="0"/>
              </a:spcBef>
              <a:spcAft>
                <a:spcPts val="0"/>
              </a:spcAft>
            </a:pPr>
            <a:r>
              <a:rPr lang="es-ES" sz="16400" u="none" dirty="0">
                <a:solidFill>
                  <a:prstClr val="black"/>
                </a:solidFill>
                <a:latin typeface="Cheri" pitchFamily="2" charset="0"/>
              </a:rPr>
              <a:t>6</a:t>
            </a:r>
          </a:p>
        </p:txBody>
      </p:sp>
      <p:sp>
        <p:nvSpPr>
          <p:cNvPr id="3" name="2 CuadroTexto"/>
          <p:cNvSpPr txBox="1"/>
          <p:nvPr/>
        </p:nvSpPr>
        <p:spPr>
          <a:xfrm>
            <a:off x="298513" y="4774397"/>
            <a:ext cx="1433759" cy="656590"/>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3400" u="none" dirty="0">
                <a:solidFill>
                  <a:prstClr val="white"/>
                </a:solidFill>
                <a:latin typeface="Source Sans Pro Black" pitchFamily="34" charset="0"/>
                <a:ea typeface="Arial Unicode MS" pitchFamily="34" charset="-128"/>
                <a:cs typeface="Arial Unicode MS" pitchFamily="34" charset="-128"/>
              </a:rPr>
              <a:t>Part </a:t>
            </a:r>
            <a:endParaRPr lang="es-ES" sz="4600" u="none" dirty="0">
              <a:solidFill>
                <a:prstClr val="white"/>
              </a:solidFill>
              <a:latin typeface="Source Sans Pro Black" pitchFamily="34" charset="0"/>
              <a:ea typeface="Arial Unicode MS" pitchFamily="34" charset="-128"/>
              <a:cs typeface="Arial Unicode MS" pitchFamily="34" charset="-128"/>
            </a:endParaRPr>
          </a:p>
        </p:txBody>
      </p:sp>
      <p:sp>
        <p:nvSpPr>
          <p:cNvPr id="4" name="3 CuadroTexto"/>
          <p:cNvSpPr txBox="1"/>
          <p:nvPr/>
        </p:nvSpPr>
        <p:spPr>
          <a:xfrm>
            <a:off x="93688" y="5195090"/>
            <a:ext cx="1932681" cy="744135"/>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4000" b="1" u="none" dirty="0">
                <a:solidFill>
                  <a:srgbClr val="FF0000"/>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rPr>
              <a:t>ONE</a:t>
            </a:r>
          </a:p>
        </p:txBody>
      </p:sp>
      <p:sp>
        <p:nvSpPr>
          <p:cNvPr id="5" name="4 CuadroTexto"/>
          <p:cNvSpPr txBox="1"/>
          <p:nvPr/>
        </p:nvSpPr>
        <p:spPr>
          <a:xfrm>
            <a:off x="1379950" y="4481860"/>
            <a:ext cx="3322250" cy="1547068"/>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9200" b="1" u="none" dirty="0" err="1" smtClean="0">
                <a:solidFill>
                  <a:prstClr val="white"/>
                </a:solidFill>
                <a:effectLst>
                  <a:outerShdw blurRad="38100" dist="38100" dir="2700000" algn="tl">
                    <a:srgbClr val="000000">
                      <a:alpha val="43137"/>
                    </a:srgbClr>
                  </a:outerShdw>
                </a:effectLst>
                <a:latin typeface="DotumChe" pitchFamily="49" charset="-127"/>
                <a:ea typeface="DotumChe" pitchFamily="49" charset="-127"/>
                <a:cs typeface="Arial Unicode MS" pitchFamily="34" charset="-128"/>
              </a:rPr>
              <a:t>The</a:t>
            </a:r>
            <a:endParaRPr lang="es-ES" sz="9200" b="1" u="none" dirty="0">
              <a:solidFill>
                <a:prstClr val="white"/>
              </a:solidFill>
              <a:effectLst>
                <a:outerShdw blurRad="38100" dist="38100" dir="2700000" algn="tl">
                  <a:srgbClr val="000000">
                    <a:alpha val="43137"/>
                  </a:srgbClr>
                </a:outerShdw>
              </a:effectLst>
              <a:latin typeface="DotumChe" pitchFamily="49" charset="-127"/>
              <a:ea typeface="DotumChe" pitchFamily="49" charset="-127"/>
              <a:cs typeface="Arial Unicode MS" pitchFamily="34" charset="-128"/>
            </a:endParaRPr>
          </a:p>
        </p:txBody>
      </p:sp>
      <p:pic>
        <p:nvPicPr>
          <p:cNvPr id="7" name="Picture 3" descr="E:\002 - Investigacion\Proyectos investigación\Europeo\1314\Logos\Estport Logo.png"/>
          <p:cNvPicPr>
            <a:picLocks noChangeAspect="1" noChangeArrowheads="1"/>
          </p:cNvPicPr>
          <p:nvPr/>
        </p:nvPicPr>
        <p:blipFill rotWithShape="1">
          <a:blip r:embed="rId2">
            <a:extLst>
              <a:ext uri="{28A0092B-C50C-407E-A947-70E740481C1C}">
                <a14:useLocalDpi xmlns:a14="http://schemas.microsoft.com/office/drawing/2010/main" val="0"/>
              </a:ext>
            </a:extLst>
          </a:blip>
          <a:srcRect b="29649"/>
          <a:stretch/>
        </p:blipFill>
        <p:spPr bwMode="auto">
          <a:xfrm>
            <a:off x="5566296" y="4732792"/>
            <a:ext cx="5544616" cy="1118908"/>
          </a:xfrm>
          <a:prstGeom prst="rect">
            <a:avLst/>
          </a:prstGeom>
          <a:noFill/>
          <a:extLst>
            <a:ext uri="{909E8E84-426E-40DD-AFC4-6F175D3DCCD1}">
              <a14:hiddenFill xmlns:a14="http://schemas.microsoft.com/office/drawing/2010/main">
                <a:solidFill>
                  <a:srgbClr val="FFFFFF"/>
                </a:solidFill>
              </a14:hiddenFill>
            </a:ext>
          </a:extLst>
        </p:spPr>
      </p:pic>
      <p:sp>
        <p:nvSpPr>
          <p:cNvPr id="9" name="8 Rectángulo"/>
          <p:cNvSpPr/>
          <p:nvPr/>
        </p:nvSpPr>
        <p:spPr>
          <a:xfrm rot="20925508">
            <a:off x="3542850" y="3630827"/>
            <a:ext cx="4504806" cy="1107996"/>
          </a:xfrm>
          <a:prstGeom prst="rect">
            <a:avLst/>
          </a:prstGeom>
        </p:spPr>
        <p:txBody>
          <a:bodyPr wrap="square">
            <a:spAutoFit/>
          </a:bodyPr>
          <a:lstStyle/>
          <a:p>
            <a:r>
              <a:rPr lang="es-ES" sz="6600" u="none" dirty="0">
                <a:solidFill>
                  <a:srgbClr val="FFFF00"/>
                </a:solidFill>
                <a:latin typeface="A little sunshine" pitchFamily="2" charset="0"/>
                <a:ea typeface="A little sunshine" pitchFamily="2" charset="0"/>
                <a:cs typeface="Arial Unicode MS" pitchFamily="34" charset="-128"/>
              </a:rPr>
              <a:t>s</a:t>
            </a:r>
            <a:r>
              <a:rPr lang="es-ES" sz="6600" u="none" dirty="0" smtClean="0">
                <a:solidFill>
                  <a:srgbClr val="FFFF00"/>
                </a:solidFill>
                <a:latin typeface="A little sunshine" pitchFamily="2" charset="0"/>
                <a:ea typeface="A little sunshine" pitchFamily="2" charset="0"/>
                <a:cs typeface="Arial Unicode MS" pitchFamily="34" charset="-128"/>
              </a:rPr>
              <a:t>ocial media</a:t>
            </a:r>
            <a:endParaRPr lang="es-ES" sz="6600" u="none" dirty="0">
              <a:solidFill>
                <a:srgbClr val="FFFF00"/>
              </a:solidFill>
            </a:endParaRPr>
          </a:p>
        </p:txBody>
      </p:sp>
    </p:spTree>
    <p:extLst>
      <p:ext uri="{BB962C8B-B14F-4D97-AF65-F5344CB8AC3E}">
        <p14:creationId xmlns:p14="http://schemas.microsoft.com/office/powerpoint/2010/main" val="17724042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srcRect/>
          <a:stretch>
            <a:fillRect/>
          </a:stretch>
        </p:blipFill>
        <p:spPr bwMode="auto">
          <a:xfrm>
            <a:off x="144463" y="144464"/>
            <a:ext cx="3016015" cy="861376"/>
          </a:xfrm>
          <a:prstGeom prst="rect">
            <a:avLst/>
          </a:prstGeom>
          <a:noFill/>
          <a:ln w="9525">
            <a:noFill/>
            <a:miter lim="800000"/>
            <a:headEnd/>
            <a:tailEnd/>
          </a:ln>
          <a:effectLst/>
        </p:spPr>
      </p:pic>
      <p:pic>
        <p:nvPicPr>
          <p:cNvPr id="8" name="Picture 3"/>
          <p:cNvPicPr>
            <a:picLocks noChangeAspect="1" noChangeArrowheads="1"/>
          </p:cNvPicPr>
          <p:nvPr/>
        </p:nvPicPr>
        <p:blipFill>
          <a:blip r:embed="rId3" cstate="print"/>
          <a:srcRect/>
          <a:stretch>
            <a:fillRect/>
          </a:stretch>
        </p:blipFill>
        <p:spPr bwMode="auto">
          <a:xfrm>
            <a:off x="885776" y="8345880"/>
            <a:ext cx="2907874" cy="627881"/>
          </a:xfrm>
          <a:prstGeom prst="rect">
            <a:avLst/>
          </a:prstGeom>
          <a:noFill/>
          <a:ln w="9525">
            <a:noFill/>
            <a:miter lim="800000"/>
            <a:headEnd/>
            <a:tailEnd/>
          </a:ln>
          <a:effectLst/>
        </p:spPr>
      </p:pic>
      <p:pic>
        <p:nvPicPr>
          <p:cNvPr id="9" name="Picture 4"/>
          <p:cNvPicPr>
            <a:picLocks noChangeAspect="1" noChangeArrowheads="1"/>
          </p:cNvPicPr>
          <p:nvPr/>
        </p:nvPicPr>
        <p:blipFill>
          <a:blip r:embed="rId4"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 name="Picture 5"/>
          <p:cNvPicPr>
            <a:picLocks noChangeAspect="1" noChangeArrowheads="1"/>
          </p:cNvPicPr>
          <p:nvPr/>
        </p:nvPicPr>
        <p:blipFill>
          <a:blip r:embed="rId5"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1" name="Picture 6"/>
          <p:cNvPicPr>
            <a:picLocks noChangeAspect="1" noChangeArrowheads="1"/>
          </p:cNvPicPr>
          <p:nvPr/>
        </p:nvPicPr>
        <p:blipFill>
          <a:blip r:embed="rId6" cstate="print"/>
          <a:srcRect/>
          <a:stretch>
            <a:fillRect/>
          </a:stretch>
        </p:blipFill>
        <p:spPr bwMode="auto">
          <a:xfrm>
            <a:off x="7294489" y="8345879"/>
            <a:ext cx="2129626" cy="648073"/>
          </a:xfrm>
          <a:prstGeom prst="rect">
            <a:avLst/>
          </a:prstGeom>
          <a:noFill/>
          <a:ln w="9525">
            <a:noFill/>
            <a:miter lim="800000"/>
            <a:headEnd/>
            <a:tailEnd/>
          </a:ln>
          <a:effectLst/>
        </p:spPr>
      </p:pic>
      <p:pic>
        <p:nvPicPr>
          <p:cNvPr id="12" name="Picture 7"/>
          <p:cNvPicPr>
            <a:picLocks noChangeAspect="1" noChangeArrowheads="1"/>
          </p:cNvPicPr>
          <p:nvPr/>
        </p:nvPicPr>
        <p:blipFill>
          <a:blip r:embed="rId7" cstate="print"/>
          <a:srcRect/>
          <a:stretch>
            <a:fillRect/>
          </a:stretch>
        </p:blipFill>
        <p:spPr bwMode="auto">
          <a:xfrm>
            <a:off x="9949200" y="8024989"/>
            <a:ext cx="2241833" cy="1172292"/>
          </a:xfrm>
          <a:prstGeom prst="rect">
            <a:avLst/>
          </a:prstGeom>
          <a:noFill/>
          <a:ln w="9525">
            <a:noFill/>
            <a:miter lim="800000"/>
            <a:headEnd/>
            <a:tailEnd/>
          </a:ln>
          <a:effectLst/>
        </p:spPr>
      </p:pic>
      <p:pic>
        <p:nvPicPr>
          <p:cNvPr id="13" name="Picture 7" descr="http://sporttutorship.eu/images/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tx1"/>
                </a:solidFill>
                <a:latin typeface="Cordia New" panose="020B0304020202020204" pitchFamily="34" charset="-34"/>
                <a:cs typeface="Cordia New" panose="020B0304020202020204" pitchFamily="34" charset="-34"/>
              </a:rPr>
              <a:t>[</a:t>
            </a:r>
            <a:r>
              <a:rPr lang="es-ES" sz="2000" b="1" u="none" dirty="0">
                <a:solidFill>
                  <a:schemeClr val="tx1"/>
                </a:solidFill>
                <a:latin typeface="Cordia New" panose="020B0304020202020204" pitchFamily="34" charset="-34"/>
                <a:cs typeface="Cordia New" panose="020B0304020202020204" pitchFamily="34" charset="-34"/>
              </a:rPr>
              <a:t>557204-EPP-1-2014-1-ES-SPO-SCP</a:t>
            </a:r>
            <a:r>
              <a:rPr lang="en-US" sz="2000" b="1" u="none" dirty="0" smtClean="0">
                <a:solidFill>
                  <a:schemeClr val="tx1"/>
                </a:solidFill>
                <a:latin typeface="Cordia New" panose="020B0304020202020204" pitchFamily="34" charset="-34"/>
                <a:cs typeface="Cordia New" panose="020B0304020202020204" pitchFamily="34" charset="-34"/>
              </a:rPr>
              <a:t>]</a:t>
            </a:r>
            <a:endParaRPr lang="en-US" sz="2000" b="1" u="none" dirty="0">
              <a:solidFill>
                <a:schemeClr val="tx1"/>
              </a:solidFill>
              <a:latin typeface="Cordia New" panose="020B0304020202020204" pitchFamily="34" charset="-34"/>
              <a:cs typeface="Cordia New" panose="020B0304020202020204" pitchFamily="34" charset="-34"/>
            </a:endParaRPr>
          </a:p>
        </p:txBody>
      </p:sp>
      <p:sp>
        <p:nvSpPr>
          <p:cNvPr id="17" name="Text Box 25"/>
          <p:cNvSpPr txBox="1">
            <a:spLocks noChangeArrowheads="1"/>
          </p:cNvSpPr>
          <p:nvPr/>
        </p:nvSpPr>
        <p:spPr bwMode="auto">
          <a:xfrm>
            <a:off x="381720" y="9299693"/>
            <a:ext cx="11930146" cy="329636"/>
          </a:xfrm>
          <a:prstGeom prst="rect">
            <a:avLst/>
          </a:prstGeom>
          <a:noFill/>
          <a:ln w="9525">
            <a:noFill/>
            <a:miter lim="800000"/>
            <a:headEnd/>
            <a:tailEnd/>
          </a:ln>
          <a:effectLst/>
        </p:spPr>
        <p:txBody>
          <a:bodyPr wrap="square" lIns="82604" tIns="41302" rIns="82604" bIns="41302" anchor="ctr">
            <a:spAutoFit/>
          </a:bodyPr>
          <a:lstStyle/>
          <a:p>
            <a:pPr algn="ctr" defTabSz="825458"/>
            <a:r>
              <a:rPr lang="en-US" sz="1600" u="none" dirty="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pic>
        <p:nvPicPr>
          <p:cNvPr id="6148" name="Picture 4" descr="http://www.qrcode-monkey.com/temp/qrcode53878b554688b27f4a89931c40544a8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17486" y="1759838"/>
            <a:ext cx="4413106" cy="4413106"/>
          </a:xfrm>
          <a:prstGeom prst="rect">
            <a:avLst/>
          </a:prstGeom>
          <a:noFill/>
          <a:extLst>
            <a:ext uri="{909E8E84-426E-40DD-AFC4-6F175D3DCCD1}">
              <a14:hiddenFill xmlns:a14="http://schemas.microsoft.com/office/drawing/2010/main">
                <a:solidFill>
                  <a:srgbClr val="FFFFFF"/>
                </a:solidFill>
              </a14:hiddenFill>
            </a:ext>
          </a:extLst>
        </p:spPr>
      </p:pic>
      <p:sp>
        <p:nvSpPr>
          <p:cNvPr id="18" name="17 CuadroTexto"/>
          <p:cNvSpPr txBox="1"/>
          <p:nvPr/>
        </p:nvSpPr>
        <p:spPr>
          <a:xfrm>
            <a:off x="3550072" y="6146755"/>
            <a:ext cx="4896544" cy="962293"/>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5400" b="1" u="none" dirty="0" smtClean="0">
                <a:solidFill>
                  <a:srgbClr val="FF0000"/>
                </a:solidFill>
                <a:latin typeface="Source Sans Pro Black" pitchFamily="34" charset="0"/>
                <a:ea typeface="Arial Unicode MS" pitchFamily="34" charset="-128"/>
                <a:cs typeface="Arial Unicode MS" pitchFamily="34" charset="-128"/>
              </a:rPr>
              <a:t>@</a:t>
            </a:r>
            <a:r>
              <a:rPr lang="es-ES" sz="5400" b="1" u="none" dirty="0" err="1" smtClean="0">
                <a:solidFill>
                  <a:srgbClr val="FF0000"/>
                </a:solidFill>
                <a:latin typeface="Source Sans Pro Black" pitchFamily="34" charset="0"/>
                <a:ea typeface="Arial Unicode MS" pitchFamily="34" charset="-128"/>
                <a:cs typeface="Arial Unicode MS" pitchFamily="34" charset="-128"/>
              </a:rPr>
              <a:t>EstportEU</a:t>
            </a:r>
            <a:endParaRPr lang="es-ES" sz="7200" b="1" u="none" dirty="0">
              <a:solidFill>
                <a:srgbClr val="FF0000"/>
              </a:solidFill>
              <a:latin typeface="Source Sans Pro Black" pitchFamily="34" charset="0"/>
              <a:ea typeface="Arial Unicode MS" pitchFamily="34" charset="-128"/>
              <a:cs typeface="Arial Unicode MS" pitchFamily="34" charset="-128"/>
            </a:endParaRPr>
          </a:p>
        </p:txBody>
      </p:sp>
    </p:spTree>
    <p:extLst>
      <p:ext uri="{BB962C8B-B14F-4D97-AF65-F5344CB8AC3E}">
        <p14:creationId xmlns:p14="http://schemas.microsoft.com/office/powerpoint/2010/main" val="30301166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srcRect/>
          <a:stretch>
            <a:fillRect/>
          </a:stretch>
        </p:blipFill>
        <p:spPr bwMode="auto">
          <a:xfrm>
            <a:off x="144463" y="144464"/>
            <a:ext cx="3016015" cy="861376"/>
          </a:xfrm>
          <a:prstGeom prst="rect">
            <a:avLst/>
          </a:prstGeom>
          <a:noFill/>
          <a:ln w="9525">
            <a:noFill/>
            <a:miter lim="800000"/>
            <a:headEnd/>
            <a:tailEnd/>
          </a:ln>
          <a:effectLst/>
        </p:spPr>
      </p:pic>
      <p:pic>
        <p:nvPicPr>
          <p:cNvPr id="8" name="Picture 3"/>
          <p:cNvPicPr>
            <a:picLocks noChangeAspect="1" noChangeArrowheads="1"/>
          </p:cNvPicPr>
          <p:nvPr/>
        </p:nvPicPr>
        <p:blipFill>
          <a:blip r:embed="rId3" cstate="print"/>
          <a:srcRect/>
          <a:stretch>
            <a:fillRect/>
          </a:stretch>
        </p:blipFill>
        <p:spPr bwMode="auto">
          <a:xfrm>
            <a:off x="885776" y="8345880"/>
            <a:ext cx="2907874" cy="627881"/>
          </a:xfrm>
          <a:prstGeom prst="rect">
            <a:avLst/>
          </a:prstGeom>
          <a:noFill/>
          <a:ln w="9525">
            <a:noFill/>
            <a:miter lim="800000"/>
            <a:headEnd/>
            <a:tailEnd/>
          </a:ln>
          <a:effectLst/>
        </p:spPr>
      </p:pic>
      <p:pic>
        <p:nvPicPr>
          <p:cNvPr id="9" name="Picture 4"/>
          <p:cNvPicPr>
            <a:picLocks noChangeAspect="1" noChangeArrowheads="1"/>
          </p:cNvPicPr>
          <p:nvPr/>
        </p:nvPicPr>
        <p:blipFill>
          <a:blip r:embed="rId4"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 name="Picture 5"/>
          <p:cNvPicPr>
            <a:picLocks noChangeAspect="1" noChangeArrowheads="1"/>
          </p:cNvPicPr>
          <p:nvPr/>
        </p:nvPicPr>
        <p:blipFill>
          <a:blip r:embed="rId5"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1" name="Picture 6"/>
          <p:cNvPicPr>
            <a:picLocks noChangeAspect="1" noChangeArrowheads="1"/>
          </p:cNvPicPr>
          <p:nvPr/>
        </p:nvPicPr>
        <p:blipFill>
          <a:blip r:embed="rId6" cstate="print"/>
          <a:srcRect/>
          <a:stretch>
            <a:fillRect/>
          </a:stretch>
        </p:blipFill>
        <p:spPr bwMode="auto">
          <a:xfrm>
            <a:off x="7294489" y="8345879"/>
            <a:ext cx="2129626" cy="648073"/>
          </a:xfrm>
          <a:prstGeom prst="rect">
            <a:avLst/>
          </a:prstGeom>
          <a:noFill/>
          <a:ln w="9525">
            <a:noFill/>
            <a:miter lim="800000"/>
            <a:headEnd/>
            <a:tailEnd/>
          </a:ln>
          <a:effectLst/>
        </p:spPr>
      </p:pic>
      <p:pic>
        <p:nvPicPr>
          <p:cNvPr id="12" name="Picture 7"/>
          <p:cNvPicPr>
            <a:picLocks noChangeAspect="1" noChangeArrowheads="1"/>
          </p:cNvPicPr>
          <p:nvPr/>
        </p:nvPicPr>
        <p:blipFill>
          <a:blip r:embed="rId7" cstate="print"/>
          <a:srcRect/>
          <a:stretch>
            <a:fillRect/>
          </a:stretch>
        </p:blipFill>
        <p:spPr bwMode="auto">
          <a:xfrm>
            <a:off x="9949200" y="8024989"/>
            <a:ext cx="2241833" cy="1172292"/>
          </a:xfrm>
          <a:prstGeom prst="rect">
            <a:avLst/>
          </a:prstGeom>
          <a:noFill/>
          <a:ln w="9525">
            <a:noFill/>
            <a:miter lim="800000"/>
            <a:headEnd/>
            <a:tailEnd/>
          </a:ln>
          <a:effectLst/>
        </p:spPr>
      </p:pic>
      <p:pic>
        <p:nvPicPr>
          <p:cNvPr id="13" name="Picture 7" descr="http://sporttutorship.eu/images/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tx1"/>
                </a:solidFill>
                <a:latin typeface="Cordia New" panose="020B0304020202020204" pitchFamily="34" charset="-34"/>
                <a:cs typeface="Cordia New" panose="020B0304020202020204" pitchFamily="34" charset="-34"/>
              </a:rPr>
              <a:t>[</a:t>
            </a:r>
            <a:r>
              <a:rPr lang="es-ES" sz="2000" b="1" u="none" dirty="0">
                <a:solidFill>
                  <a:schemeClr val="tx1"/>
                </a:solidFill>
                <a:latin typeface="Cordia New" panose="020B0304020202020204" pitchFamily="34" charset="-34"/>
                <a:cs typeface="Cordia New" panose="020B0304020202020204" pitchFamily="34" charset="-34"/>
              </a:rPr>
              <a:t>557204-EPP-1-2014-1-ES-SPO-SCP</a:t>
            </a:r>
            <a:r>
              <a:rPr lang="en-US" sz="2000" b="1" u="none" dirty="0" smtClean="0">
                <a:solidFill>
                  <a:schemeClr val="tx1"/>
                </a:solidFill>
                <a:latin typeface="Cordia New" panose="020B0304020202020204" pitchFamily="34" charset="-34"/>
                <a:cs typeface="Cordia New" panose="020B0304020202020204" pitchFamily="34" charset="-34"/>
              </a:rPr>
              <a:t>]</a:t>
            </a:r>
            <a:endParaRPr lang="en-US" sz="2000" b="1" u="none" dirty="0">
              <a:solidFill>
                <a:schemeClr val="tx1"/>
              </a:solidFill>
              <a:latin typeface="Cordia New" panose="020B0304020202020204" pitchFamily="34" charset="-34"/>
              <a:cs typeface="Cordia New" panose="020B0304020202020204" pitchFamily="34" charset="-34"/>
            </a:endParaRPr>
          </a:p>
        </p:txBody>
      </p:sp>
      <p:sp>
        <p:nvSpPr>
          <p:cNvPr id="17" name="Text Box 25"/>
          <p:cNvSpPr txBox="1">
            <a:spLocks noChangeArrowheads="1"/>
          </p:cNvSpPr>
          <p:nvPr/>
        </p:nvSpPr>
        <p:spPr bwMode="auto">
          <a:xfrm>
            <a:off x="381720" y="9299693"/>
            <a:ext cx="11930146" cy="329636"/>
          </a:xfrm>
          <a:prstGeom prst="rect">
            <a:avLst/>
          </a:prstGeom>
          <a:noFill/>
          <a:ln w="9525">
            <a:noFill/>
            <a:miter lim="800000"/>
            <a:headEnd/>
            <a:tailEnd/>
          </a:ln>
          <a:effectLst/>
        </p:spPr>
        <p:txBody>
          <a:bodyPr wrap="square" lIns="82604" tIns="41302" rIns="82604" bIns="41302" anchor="ctr">
            <a:spAutoFit/>
          </a:bodyPr>
          <a:lstStyle/>
          <a:p>
            <a:pPr algn="ctr" defTabSz="825458"/>
            <a:r>
              <a:rPr lang="en-US" sz="1600" u="none" dirty="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pic>
        <p:nvPicPr>
          <p:cNvPr id="6150" name="Picture 6" descr="http://www.qrcode-monkey.com/temp/qrcodeb15e53f3b581effb8ee19231ccac78b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01291" y="1780456"/>
            <a:ext cx="4395895" cy="4395895"/>
          </a:xfrm>
          <a:prstGeom prst="rect">
            <a:avLst/>
          </a:prstGeom>
          <a:noFill/>
          <a:extLst>
            <a:ext uri="{909E8E84-426E-40DD-AFC4-6F175D3DCCD1}">
              <a14:hiddenFill xmlns:a14="http://schemas.microsoft.com/office/drawing/2010/main">
                <a:solidFill>
                  <a:srgbClr val="FFFFFF"/>
                </a:solidFill>
              </a14:hiddenFill>
            </a:ext>
          </a:extLst>
        </p:spPr>
      </p:pic>
      <p:sp>
        <p:nvSpPr>
          <p:cNvPr id="19" name="18 CuadroTexto"/>
          <p:cNvSpPr txBox="1"/>
          <p:nvPr/>
        </p:nvSpPr>
        <p:spPr>
          <a:xfrm>
            <a:off x="1245816" y="6176351"/>
            <a:ext cx="9433048" cy="962293"/>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5400" b="1" u="none" dirty="0" smtClean="0">
                <a:solidFill>
                  <a:srgbClr val="FF0000"/>
                </a:solidFill>
                <a:latin typeface="Source Sans Pro Black" pitchFamily="34" charset="0"/>
                <a:ea typeface="Arial Unicode MS" pitchFamily="34" charset="-128"/>
                <a:cs typeface="Arial Unicode MS" pitchFamily="34" charset="-128"/>
              </a:rPr>
              <a:t>www.sporttutorship.eu</a:t>
            </a:r>
            <a:r>
              <a:rPr lang="es-ES" sz="5400" b="1" u="none" dirty="0">
                <a:solidFill>
                  <a:srgbClr val="FF0000"/>
                </a:solidFill>
                <a:latin typeface="Source Sans Pro Black" pitchFamily="34" charset="0"/>
                <a:ea typeface="Arial Unicode MS" pitchFamily="34" charset="-128"/>
                <a:cs typeface="Arial Unicode MS" pitchFamily="34" charset="-128"/>
              </a:rPr>
              <a:t>/</a:t>
            </a:r>
            <a:endParaRPr lang="es-ES" sz="7200" b="1" u="none" dirty="0">
              <a:solidFill>
                <a:srgbClr val="FF0000"/>
              </a:solidFill>
              <a:latin typeface="Source Sans Pro Black" pitchFamily="34" charset="0"/>
              <a:ea typeface="Arial Unicode MS" pitchFamily="34" charset="-128"/>
              <a:cs typeface="Arial Unicode MS" pitchFamily="34" charset="-128"/>
            </a:endParaRPr>
          </a:p>
        </p:txBody>
      </p:sp>
    </p:spTree>
    <p:extLst>
      <p:ext uri="{BB962C8B-B14F-4D97-AF65-F5344CB8AC3E}">
        <p14:creationId xmlns:p14="http://schemas.microsoft.com/office/powerpoint/2010/main" val="36231757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1 Elipse"/>
          <p:cNvSpPr/>
          <p:nvPr/>
        </p:nvSpPr>
        <p:spPr>
          <a:xfrm>
            <a:off x="9984387" y="473111"/>
            <a:ext cx="2560284" cy="2560284"/>
          </a:xfrm>
          <a:prstGeom prst="ellipse">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0025" tIns="65013" rIns="130025" bIns="65013" rtlCol="0" anchor="ctr"/>
          <a:lstStyle/>
          <a:p>
            <a:pPr algn="ctr" defTabSz="1300259" fontAlgn="auto">
              <a:spcBef>
                <a:spcPts val="0"/>
              </a:spcBef>
              <a:spcAft>
                <a:spcPts val="0"/>
              </a:spcAft>
            </a:pPr>
            <a:r>
              <a:rPr lang="es-ES" sz="16400" u="none" dirty="0">
                <a:solidFill>
                  <a:prstClr val="black"/>
                </a:solidFill>
                <a:latin typeface="Cheri" pitchFamily="2" charset="0"/>
              </a:rPr>
              <a:t>7</a:t>
            </a:r>
          </a:p>
        </p:txBody>
      </p:sp>
      <p:sp>
        <p:nvSpPr>
          <p:cNvPr id="5" name="4 CuadroTexto"/>
          <p:cNvSpPr txBox="1"/>
          <p:nvPr/>
        </p:nvSpPr>
        <p:spPr>
          <a:xfrm>
            <a:off x="237704" y="4804792"/>
            <a:ext cx="2664297" cy="1547068"/>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9200" b="1" u="none" dirty="0" smtClean="0">
                <a:solidFill>
                  <a:prstClr val="white"/>
                </a:solidFill>
                <a:effectLst>
                  <a:outerShdw blurRad="38100" dist="38100" dir="2700000" algn="tl">
                    <a:srgbClr val="000000">
                      <a:alpha val="43137"/>
                    </a:srgbClr>
                  </a:outerShdw>
                </a:effectLst>
                <a:latin typeface="DotumChe" pitchFamily="49" charset="-127"/>
                <a:ea typeface="DotumChe" pitchFamily="49" charset="-127"/>
                <a:cs typeface="Arial Unicode MS" pitchFamily="34" charset="-128"/>
              </a:rPr>
              <a:t>Are</a:t>
            </a:r>
            <a:endParaRPr lang="es-ES" sz="9200" b="1" u="none" dirty="0">
              <a:solidFill>
                <a:prstClr val="white"/>
              </a:solidFill>
              <a:effectLst>
                <a:outerShdw blurRad="38100" dist="38100" dir="2700000" algn="tl">
                  <a:srgbClr val="000000">
                    <a:alpha val="43137"/>
                  </a:srgbClr>
                </a:outerShdw>
              </a:effectLst>
              <a:latin typeface="DotumChe" pitchFamily="49" charset="-127"/>
              <a:ea typeface="DotumChe" pitchFamily="49" charset="-127"/>
              <a:cs typeface="Arial Unicode MS" pitchFamily="34" charset="-128"/>
            </a:endParaRPr>
          </a:p>
        </p:txBody>
      </p:sp>
      <p:pic>
        <p:nvPicPr>
          <p:cNvPr id="7" name="Picture 3" descr="E:\002 - Investigacion\Proyectos investigación\Europeo\1314\Logos\Estport Logo.png"/>
          <p:cNvPicPr>
            <a:picLocks noChangeAspect="1" noChangeArrowheads="1"/>
          </p:cNvPicPr>
          <p:nvPr/>
        </p:nvPicPr>
        <p:blipFill rotWithShape="1">
          <a:blip r:embed="rId2">
            <a:extLst>
              <a:ext uri="{28A0092B-C50C-407E-A947-70E740481C1C}">
                <a14:useLocalDpi xmlns:a14="http://schemas.microsoft.com/office/drawing/2010/main" val="0"/>
              </a:ext>
            </a:extLst>
          </a:blip>
          <a:srcRect b="29649"/>
          <a:stretch/>
        </p:blipFill>
        <p:spPr bwMode="auto">
          <a:xfrm>
            <a:off x="5350272" y="5092832"/>
            <a:ext cx="5544616" cy="1118908"/>
          </a:xfrm>
          <a:prstGeom prst="rect">
            <a:avLst/>
          </a:prstGeom>
          <a:noFill/>
          <a:extLst>
            <a:ext uri="{909E8E84-426E-40DD-AFC4-6F175D3DCCD1}">
              <a14:hiddenFill xmlns:a14="http://schemas.microsoft.com/office/drawing/2010/main">
                <a:solidFill>
                  <a:srgbClr val="FFFFFF"/>
                </a:solidFill>
              </a14:hiddenFill>
            </a:ext>
          </a:extLst>
        </p:spPr>
      </p:pic>
      <p:sp>
        <p:nvSpPr>
          <p:cNvPr id="9" name="8 Rectángulo"/>
          <p:cNvSpPr/>
          <p:nvPr/>
        </p:nvSpPr>
        <p:spPr>
          <a:xfrm rot="20925508">
            <a:off x="2508188" y="3790657"/>
            <a:ext cx="7272359" cy="1107996"/>
          </a:xfrm>
          <a:prstGeom prst="rect">
            <a:avLst/>
          </a:prstGeom>
        </p:spPr>
        <p:txBody>
          <a:bodyPr wrap="square">
            <a:spAutoFit/>
          </a:bodyPr>
          <a:lstStyle/>
          <a:p>
            <a:r>
              <a:rPr lang="es-ES" sz="6600" u="none" dirty="0" err="1">
                <a:solidFill>
                  <a:srgbClr val="FFFF00"/>
                </a:solidFill>
                <a:latin typeface="A little sunshine" pitchFamily="2" charset="0"/>
                <a:ea typeface="A little sunshine" pitchFamily="2" charset="0"/>
                <a:cs typeface="Arial Unicode MS" pitchFamily="34" charset="-128"/>
              </a:rPr>
              <a:t>y</a:t>
            </a:r>
            <a:r>
              <a:rPr lang="es-ES" sz="6600" u="none" dirty="0" err="1" smtClean="0">
                <a:solidFill>
                  <a:srgbClr val="FFFF00"/>
                </a:solidFill>
                <a:latin typeface="A little sunshine" pitchFamily="2" charset="0"/>
                <a:ea typeface="A little sunshine" pitchFamily="2" charset="0"/>
                <a:cs typeface="Arial Unicode MS" pitchFamily="34" charset="-128"/>
              </a:rPr>
              <a:t>our</a:t>
            </a:r>
            <a:r>
              <a:rPr lang="es-ES" sz="6600" u="none" dirty="0" smtClean="0">
                <a:solidFill>
                  <a:srgbClr val="FFFF00"/>
                </a:solidFill>
                <a:latin typeface="A little sunshine" pitchFamily="2" charset="0"/>
                <a:ea typeface="A little sunshine" pitchFamily="2" charset="0"/>
                <a:cs typeface="Arial Unicode MS" pitchFamily="34" charset="-128"/>
              </a:rPr>
              <a:t> </a:t>
            </a:r>
            <a:r>
              <a:rPr lang="es-ES" sz="6600" u="none" dirty="0" err="1" smtClean="0">
                <a:solidFill>
                  <a:srgbClr val="FFFF00"/>
                </a:solidFill>
                <a:latin typeface="A little sunshine" pitchFamily="2" charset="0"/>
                <a:ea typeface="A little sunshine" pitchFamily="2" charset="0"/>
                <a:cs typeface="Arial Unicode MS" pitchFamily="34" charset="-128"/>
              </a:rPr>
              <a:t>University</a:t>
            </a:r>
            <a:r>
              <a:rPr lang="es-ES" sz="6600" u="none" dirty="0" smtClean="0">
                <a:solidFill>
                  <a:srgbClr val="FFFF00"/>
                </a:solidFill>
                <a:latin typeface="A little sunshine" pitchFamily="2" charset="0"/>
                <a:ea typeface="A little sunshine" pitchFamily="2" charset="0"/>
                <a:cs typeface="Arial Unicode MS" pitchFamily="34" charset="-128"/>
              </a:rPr>
              <a:t> </a:t>
            </a:r>
            <a:r>
              <a:rPr lang="es-ES" sz="6600" u="none" dirty="0" err="1" smtClean="0">
                <a:solidFill>
                  <a:srgbClr val="FFFF00"/>
                </a:solidFill>
                <a:latin typeface="A little sunshine" pitchFamily="2" charset="0"/>
                <a:ea typeface="A little sunshine" pitchFamily="2" charset="0"/>
                <a:cs typeface="Arial Unicode MS" pitchFamily="34" charset="-128"/>
              </a:rPr>
              <a:t>interested</a:t>
            </a:r>
            <a:r>
              <a:rPr lang="es-ES" sz="6600" u="none" dirty="0" smtClean="0">
                <a:solidFill>
                  <a:srgbClr val="FFFF00"/>
                </a:solidFill>
                <a:latin typeface="A little sunshine" pitchFamily="2" charset="0"/>
                <a:ea typeface="A little sunshine" pitchFamily="2" charset="0"/>
                <a:cs typeface="Arial Unicode MS" pitchFamily="34" charset="-128"/>
              </a:rPr>
              <a:t> in</a:t>
            </a:r>
            <a:endParaRPr lang="es-ES" sz="6600" u="none" dirty="0">
              <a:solidFill>
                <a:srgbClr val="FFFF00"/>
              </a:solidFill>
            </a:endParaRPr>
          </a:p>
        </p:txBody>
      </p:sp>
      <p:sp>
        <p:nvSpPr>
          <p:cNvPr id="8" name="7 CuadroTexto"/>
          <p:cNvSpPr txBox="1"/>
          <p:nvPr/>
        </p:nvSpPr>
        <p:spPr>
          <a:xfrm>
            <a:off x="10462839" y="3940696"/>
            <a:ext cx="2664297" cy="3193673"/>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19900" b="1" u="none" dirty="0" smtClean="0">
                <a:solidFill>
                  <a:prstClr val="white"/>
                </a:solidFill>
                <a:effectLst>
                  <a:outerShdw blurRad="38100" dist="38100" dir="2700000" algn="tl">
                    <a:srgbClr val="000000">
                      <a:alpha val="43137"/>
                    </a:srgbClr>
                  </a:outerShdw>
                </a:effectLst>
                <a:latin typeface="DotumChe" pitchFamily="49" charset="-127"/>
                <a:ea typeface="DotumChe" pitchFamily="49" charset="-127"/>
                <a:cs typeface="Arial Unicode MS" pitchFamily="34" charset="-128"/>
              </a:rPr>
              <a:t>?</a:t>
            </a:r>
            <a:endParaRPr lang="es-ES" sz="19900" b="1" u="none" dirty="0">
              <a:solidFill>
                <a:prstClr val="white"/>
              </a:solidFill>
              <a:effectLst>
                <a:outerShdw blurRad="38100" dist="38100" dir="2700000" algn="tl">
                  <a:srgbClr val="000000">
                    <a:alpha val="43137"/>
                  </a:srgbClr>
                </a:outerShdw>
              </a:effectLst>
              <a:latin typeface="DotumChe" pitchFamily="49" charset="-127"/>
              <a:ea typeface="DotumChe" pitchFamily="49" charset="-127"/>
              <a:cs typeface="Arial Unicode MS" pitchFamily="34" charset="-128"/>
            </a:endParaRPr>
          </a:p>
        </p:txBody>
      </p:sp>
    </p:spTree>
    <p:extLst>
      <p:ext uri="{BB962C8B-B14F-4D97-AF65-F5344CB8AC3E}">
        <p14:creationId xmlns:p14="http://schemas.microsoft.com/office/powerpoint/2010/main" val="12931300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E:\002 - Investigacion\Congresos\2015 - ECER Budapest\Symposia\vintage-communication-dialer-telephon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41867"/>
            <a:ext cx="13004800" cy="8669866"/>
          </a:xfrm>
          <a:prstGeom prst="rect">
            <a:avLst/>
          </a:prstGeom>
          <a:noFill/>
          <a:extLst>
            <a:ext uri="{909E8E84-426E-40DD-AFC4-6F175D3DCCD1}">
              <a14:hiddenFill xmlns:a14="http://schemas.microsoft.com/office/drawing/2010/main">
                <a:solidFill>
                  <a:srgbClr val="FFFFFF"/>
                </a:solidFill>
              </a14:hiddenFill>
            </a:ext>
          </a:extLst>
        </p:spPr>
      </p:pic>
      <p:sp>
        <p:nvSpPr>
          <p:cNvPr id="16" name="15 Rectángulo"/>
          <p:cNvSpPr/>
          <p:nvPr/>
        </p:nvSpPr>
        <p:spPr>
          <a:xfrm rot="20925508">
            <a:off x="333764" y="927471"/>
            <a:ext cx="4684607" cy="1446550"/>
          </a:xfrm>
          <a:prstGeom prst="rect">
            <a:avLst/>
          </a:prstGeom>
        </p:spPr>
        <p:txBody>
          <a:bodyPr wrap="square">
            <a:spAutoFit/>
          </a:bodyPr>
          <a:lstStyle/>
          <a:p>
            <a:r>
              <a:rPr lang="es-ES" sz="8800" b="1" u="none" dirty="0" err="1" smtClean="0">
                <a:solidFill>
                  <a:schemeClr val="tx1"/>
                </a:solidFill>
                <a:latin typeface="A little sunshine" pitchFamily="2" charset="0"/>
                <a:ea typeface="A little sunshine" pitchFamily="2" charset="0"/>
                <a:cs typeface="Arial Unicode MS" pitchFamily="34" charset="-128"/>
              </a:rPr>
              <a:t>Contact</a:t>
            </a:r>
            <a:r>
              <a:rPr lang="es-ES" sz="8800" b="1" u="none" dirty="0" smtClean="0">
                <a:solidFill>
                  <a:schemeClr val="tx1"/>
                </a:solidFill>
                <a:latin typeface="A little sunshine" pitchFamily="2" charset="0"/>
                <a:ea typeface="A little sunshine" pitchFamily="2" charset="0"/>
                <a:cs typeface="Arial Unicode MS" pitchFamily="34" charset="-128"/>
              </a:rPr>
              <a:t> </a:t>
            </a:r>
            <a:r>
              <a:rPr lang="es-ES" sz="8800" b="1" u="none" dirty="0" err="1" smtClean="0">
                <a:solidFill>
                  <a:schemeClr val="tx1"/>
                </a:solidFill>
                <a:latin typeface="A little sunshine" pitchFamily="2" charset="0"/>
                <a:ea typeface="A little sunshine" pitchFamily="2" charset="0"/>
                <a:cs typeface="Arial Unicode MS" pitchFamily="34" charset="-128"/>
              </a:rPr>
              <a:t>us</a:t>
            </a:r>
            <a:r>
              <a:rPr lang="es-ES" sz="8800" b="1" u="none" dirty="0" smtClean="0">
                <a:solidFill>
                  <a:schemeClr val="tx1"/>
                </a:solidFill>
                <a:latin typeface="A little sunshine" pitchFamily="2" charset="0"/>
                <a:ea typeface="A little sunshine" pitchFamily="2" charset="0"/>
                <a:cs typeface="Arial Unicode MS" pitchFamily="34" charset="-128"/>
              </a:rPr>
              <a:t>!</a:t>
            </a:r>
            <a:endParaRPr lang="es-ES" sz="8800" b="1" u="none" dirty="0">
              <a:solidFill>
                <a:schemeClr val="tx1"/>
              </a:solidFill>
            </a:endParaRPr>
          </a:p>
        </p:txBody>
      </p:sp>
    </p:spTree>
    <p:extLst>
      <p:ext uri="{BB962C8B-B14F-4D97-AF65-F5344CB8AC3E}">
        <p14:creationId xmlns:p14="http://schemas.microsoft.com/office/powerpoint/2010/main" val="23901121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srcRect/>
          <a:stretch>
            <a:fillRect/>
          </a:stretch>
        </p:blipFill>
        <p:spPr bwMode="auto">
          <a:xfrm>
            <a:off x="144463" y="144464"/>
            <a:ext cx="3016015" cy="861376"/>
          </a:xfrm>
          <a:prstGeom prst="rect">
            <a:avLst/>
          </a:prstGeom>
          <a:noFill/>
          <a:ln w="9525">
            <a:noFill/>
            <a:miter lim="800000"/>
            <a:headEnd/>
            <a:tailEnd/>
          </a:ln>
          <a:effectLst/>
        </p:spPr>
      </p:pic>
      <p:pic>
        <p:nvPicPr>
          <p:cNvPr id="8" name="Picture 3"/>
          <p:cNvPicPr>
            <a:picLocks noChangeAspect="1" noChangeArrowheads="1"/>
          </p:cNvPicPr>
          <p:nvPr/>
        </p:nvPicPr>
        <p:blipFill>
          <a:blip r:embed="rId3" cstate="print"/>
          <a:srcRect/>
          <a:stretch>
            <a:fillRect/>
          </a:stretch>
        </p:blipFill>
        <p:spPr bwMode="auto">
          <a:xfrm>
            <a:off x="885776" y="8345880"/>
            <a:ext cx="2907874" cy="627881"/>
          </a:xfrm>
          <a:prstGeom prst="rect">
            <a:avLst/>
          </a:prstGeom>
          <a:noFill/>
          <a:ln w="9525">
            <a:noFill/>
            <a:miter lim="800000"/>
            <a:headEnd/>
            <a:tailEnd/>
          </a:ln>
          <a:effectLst/>
        </p:spPr>
      </p:pic>
      <p:pic>
        <p:nvPicPr>
          <p:cNvPr id="9" name="Picture 4"/>
          <p:cNvPicPr>
            <a:picLocks noChangeAspect="1" noChangeArrowheads="1"/>
          </p:cNvPicPr>
          <p:nvPr/>
        </p:nvPicPr>
        <p:blipFill>
          <a:blip r:embed="rId4"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 name="Picture 5"/>
          <p:cNvPicPr>
            <a:picLocks noChangeAspect="1" noChangeArrowheads="1"/>
          </p:cNvPicPr>
          <p:nvPr/>
        </p:nvPicPr>
        <p:blipFill>
          <a:blip r:embed="rId5"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1" name="Picture 6"/>
          <p:cNvPicPr>
            <a:picLocks noChangeAspect="1" noChangeArrowheads="1"/>
          </p:cNvPicPr>
          <p:nvPr/>
        </p:nvPicPr>
        <p:blipFill>
          <a:blip r:embed="rId6" cstate="print"/>
          <a:srcRect/>
          <a:stretch>
            <a:fillRect/>
          </a:stretch>
        </p:blipFill>
        <p:spPr bwMode="auto">
          <a:xfrm>
            <a:off x="7294489" y="8345879"/>
            <a:ext cx="2129626" cy="648073"/>
          </a:xfrm>
          <a:prstGeom prst="rect">
            <a:avLst/>
          </a:prstGeom>
          <a:noFill/>
          <a:ln w="9525">
            <a:noFill/>
            <a:miter lim="800000"/>
            <a:headEnd/>
            <a:tailEnd/>
          </a:ln>
          <a:effectLst/>
        </p:spPr>
      </p:pic>
      <p:pic>
        <p:nvPicPr>
          <p:cNvPr id="12" name="Picture 7"/>
          <p:cNvPicPr>
            <a:picLocks noChangeAspect="1" noChangeArrowheads="1"/>
          </p:cNvPicPr>
          <p:nvPr/>
        </p:nvPicPr>
        <p:blipFill>
          <a:blip r:embed="rId7" cstate="print"/>
          <a:srcRect/>
          <a:stretch>
            <a:fillRect/>
          </a:stretch>
        </p:blipFill>
        <p:spPr bwMode="auto">
          <a:xfrm>
            <a:off x="9949200" y="8024989"/>
            <a:ext cx="2241833" cy="1172292"/>
          </a:xfrm>
          <a:prstGeom prst="rect">
            <a:avLst/>
          </a:prstGeom>
          <a:noFill/>
          <a:ln w="9525">
            <a:noFill/>
            <a:miter lim="800000"/>
            <a:headEnd/>
            <a:tailEnd/>
          </a:ln>
          <a:effectLst/>
        </p:spPr>
      </p:pic>
      <p:pic>
        <p:nvPicPr>
          <p:cNvPr id="13" name="Picture 7" descr="http://sporttutorship.eu/images/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tx1"/>
                </a:solidFill>
                <a:latin typeface="Cordia New" panose="020B0304020202020204" pitchFamily="34" charset="-34"/>
                <a:cs typeface="Cordia New" panose="020B0304020202020204" pitchFamily="34" charset="-34"/>
              </a:rPr>
              <a:t>[</a:t>
            </a:r>
            <a:r>
              <a:rPr lang="es-ES" sz="2000" b="1" u="none" dirty="0">
                <a:solidFill>
                  <a:schemeClr val="tx1"/>
                </a:solidFill>
                <a:latin typeface="Cordia New" panose="020B0304020202020204" pitchFamily="34" charset="-34"/>
                <a:cs typeface="Cordia New" panose="020B0304020202020204" pitchFamily="34" charset="-34"/>
              </a:rPr>
              <a:t>557204-EPP-1-2014-1-ES-SPO-SCP</a:t>
            </a:r>
            <a:r>
              <a:rPr lang="en-US" sz="2000" b="1" u="none" dirty="0" smtClean="0">
                <a:solidFill>
                  <a:schemeClr val="tx1"/>
                </a:solidFill>
                <a:latin typeface="Cordia New" panose="020B0304020202020204" pitchFamily="34" charset="-34"/>
                <a:cs typeface="Cordia New" panose="020B0304020202020204" pitchFamily="34" charset="-34"/>
              </a:rPr>
              <a:t>]</a:t>
            </a:r>
            <a:endParaRPr lang="en-US" sz="2000" b="1" u="none" dirty="0">
              <a:solidFill>
                <a:schemeClr val="tx1"/>
              </a:solidFill>
              <a:latin typeface="Cordia New" panose="020B0304020202020204" pitchFamily="34" charset="-34"/>
              <a:cs typeface="Cordia New" panose="020B0304020202020204" pitchFamily="34" charset="-34"/>
            </a:endParaRPr>
          </a:p>
        </p:txBody>
      </p:sp>
      <p:sp>
        <p:nvSpPr>
          <p:cNvPr id="17" name="Text Box 25"/>
          <p:cNvSpPr txBox="1">
            <a:spLocks noChangeArrowheads="1"/>
          </p:cNvSpPr>
          <p:nvPr/>
        </p:nvSpPr>
        <p:spPr bwMode="auto">
          <a:xfrm>
            <a:off x="381720" y="9299693"/>
            <a:ext cx="11930146" cy="329636"/>
          </a:xfrm>
          <a:prstGeom prst="rect">
            <a:avLst/>
          </a:prstGeom>
          <a:noFill/>
          <a:ln w="9525">
            <a:noFill/>
            <a:miter lim="800000"/>
            <a:headEnd/>
            <a:tailEnd/>
          </a:ln>
          <a:effectLst/>
        </p:spPr>
        <p:txBody>
          <a:bodyPr wrap="square" lIns="82604" tIns="41302" rIns="82604" bIns="41302" anchor="ctr">
            <a:spAutoFit/>
          </a:bodyPr>
          <a:lstStyle/>
          <a:p>
            <a:pPr algn="ctr" defTabSz="825458"/>
            <a:r>
              <a:rPr lang="en-US" sz="1600" u="none" dirty="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sp>
        <p:nvSpPr>
          <p:cNvPr id="18" name="17 CuadroTexto"/>
          <p:cNvSpPr txBox="1"/>
          <p:nvPr/>
        </p:nvSpPr>
        <p:spPr>
          <a:xfrm>
            <a:off x="237704" y="4221532"/>
            <a:ext cx="10790895" cy="1362402"/>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8000" b="1" u="none" dirty="0" smtClean="0">
                <a:solidFill>
                  <a:srgbClr val="FF0000"/>
                </a:solidFill>
                <a:latin typeface="Source Sans Pro Black" pitchFamily="34" charset="0"/>
                <a:ea typeface="Arial Unicode MS" pitchFamily="34" charset="-128"/>
                <a:cs typeface="Arial Unicode MS" pitchFamily="34" charset="-128"/>
              </a:rPr>
              <a:t>apato@ucam.edu</a:t>
            </a:r>
            <a:endParaRPr lang="es-ES" sz="11500" b="1" u="none" dirty="0">
              <a:solidFill>
                <a:srgbClr val="FF0000"/>
              </a:solidFill>
              <a:latin typeface="Source Sans Pro Black" pitchFamily="34" charset="0"/>
              <a:ea typeface="Arial Unicode MS" pitchFamily="34" charset="-128"/>
              <a:cs typeface="Arial Unicode MS" pitchFamily="34" charset="-128"/>
            </a:endParaRPr>
          </a:p>
        </p:txBody>
      </p:sp>
      <p:sp>
        <p:nvSpPr>
          <p:cNvPr id="15" name="14 CuadroTexto"/>
          <p:cNvSpPr txBox="1"/>
          <p:nvPr/>
        </p:nvSpPr>
        <p:spPr>
          <a:xfrm>
            <a:off x="1317824" y="2847630"/>
            <a:ext cx="5994442" cy="1116195"/>
          </a:xfrm>
          <a:prstGeom prst="rect">
            <a:avLst/>
          </a:prstGeom>
          <a:noFill/>
        </p:spPr>
        <p:txBody>
          <a:bodyPr wrap="square" lIns="130039" tIns="65020" rIns="130039" bIns="65020" rtlCol="0">
            <a:spAutoFit/>
          </a:bodyPr>
          <a:lstStyle/>
          <a:p>
            <a:pPr defTabSz="1300393" fontAlgn="auto">
              <a:spcBef>
                <a:spcPts val="0"/>
              </a:spcBef>
              <a:spcAft>
                <a:spcPts val="0"/>
              </a:spcAft>
            </a:pPr>
            <a:r>
              <a:rPr lang="es-ES" sz="4000" u="none" dirty="0" err="1">
                <a:solidFill>
                  <a:prstClr val="black"/>
                </a:solidFill>
                <a:latin typeface="Traveling _Typewriter" pitchFamily="2" charset="0"/>
                <a:ea typeface="+mn-ea"/>
              </a:rPr>
              <a:t>Dr</a:t>
            </a:r>
            <a:r>
              <a:rPr lang="es-ES" sz="4000" u="none" dirty="0">
                <a:solidFill>
                  <a:prstClr val="black"/>
                </a:solidFill>
                <a:latin typeface="Traveling _Typewriter" pitchFamily="2" charset="0"/>
                <a:ea typeface="+mn-ea"/>
              </a:rPr>
              <a:t> Antonio </a:t>
            </a:r>
            <a:r>
              <a:rPr lang="es-ES" sz="4000" u="none" dirty="0" smtClean="0">
                <a:solidFill>
                  <a:prstClr val="black"/>
                </a:solidFill>
                <a:latin typeface="Traveling _Typewriter" pitchFamily="2" charset="0"/>
                <a:ea typeface="+mn-ea"/>
              </a:rPr>
              <a:t>Sánchez </a:t>
            </a:r>
            <a:r>
              <a:rPr lang="es-ES" sz="2400" u="none" dirty="0" smtClean="0">
                <a:solidFill>
                  <a:schemeClr val="bg1">
                    <a:lumMod val="65000"/>
                  </a:schemeClr>
                </a:solidFill>
                <a:latin typeface="Traveling _Typewriter" pitchFamily="2" charset="0"/>
                <a:ea typeface="+mn-ea"/>
              </a:rPr>
              <a:t>Project </a:t>
            </a:r>
            <a:r>
              <a:rPr lang="es-ES" sz="2400" u="none" dirty="0" err="1" smtClean="0">
                <a:solidFill>
                  <a:schemeClr val="bg1">
                    <a:lumMod val="65000"/>
                  </a:schemeClr>
                </a:solidFill>
                <a:latin typeface="Traveling _Typewriter" pitchFamily="2" charset="0"/>
                <a:ea typeface="+mn-ea"/>
              </a:rPr>
              <a:t>Coordinator</a:t>
            </a:r>
            <a:endParaRPr lang="es-ES" sz="4000" u="none" dirty="0">
              <a:solidFill>
                <a:schemeClr val="bg1">
                  <a:lumMod val="65000"/>
                </a:schemeClr>
              </a:solidFill>
              <a:latin typeface="Traveling _Typewriter" pitchFamily="2" charset="0"/>
              <a:ea typeface="+mn-ea"/>
            </a:endParaRPr>
          </a:p>
        </p:txBody>
      </p:sp>
      <p:pic>
        <p:nvPicPr>
          <p:cNvPr id="32769" name="Picture 1"/>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6701" t="9553" r="18370" b="45357"/>
          <a:stretch/>
        </p:blipFill>
        <p:spPr bwMode="auto">
          <a:xfrm>
            <a:off x="7654528" y="2909455"/>
            <a:ext cx="2115430" cy="1175257"/>
          </a:xfrm>
          <a:prstGeom prst="rect">
            <a:avLst/>
          </a:prstGeom>
          <a:ln w="19050">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5100687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srcRect/>
          <a:stretch>
            <a:fillRect/>
          </a:stretch>
        </p:blipFill>
        <p:spPr bwMode="auto">
          <a:xfrm>
            <a:off x="144463" y="144464"/>
            <a:ext cx="3016015" cy="861376"/>
          </a:xfrm>
          <a:prstGeom prst="rect">
            <a:avLst/>
          </a:prstGeom>
          <a:noFill/>
          <a:ln w="9525">
            <a:noFill/>
            <a:miter lim="800000"/>
            <a:headEnd/>
            <a:tailEnd/>
          </a:ln>
          <a:effectLst/>
        </p:spPr>
      </p:pic>
      <p:pic>
        <p:nvPicPr>
          <p:cNvPr id="8" name="Picture 3"/>
          <p:cNvPicPr>
            <a:picLocks noChangeAspect="1" noChangeArrowheads="1"/>
          </p:cNvPicPr>
          <p:nvPr/>
        </p:nvPicPr>
        <p:blipFill>
          <a:blip r:embed="rId3" cstate="print"/>
          <a:srcRect/>
          <a:stretch>
            <a:fillRect/>
          </a:stretch>
        </p:blipFill>
        <p:spPr bwMode="auto">
          <a:xfrm>
            <a:off x="885776" y="8345880"/>
            <a:ext cx="2907874" cy="627881"/>
          </a:xfrm>
          <a:prstGeom prst="rect">
            <a:avLst/>
          </a:prstGeom>
          <a:noFill/>
          <a:ln w="9525">
            <a:noFill/>
            <a:miter lim="800000"/>
            <a:headEnd/>
            <a:tailEnd/>
          </a:ln>
          <a:effectLst/>
        </p:spPr>
      </p:pic>
      <p:pic>
        <p:nvPicPr>
          <p:cNvPr id="9" name="Picture 4"/>
          <p:cNvPicPr>
            <a:picLocks noChangeAspect="1" noChangeArrowheads="1"/>
          </p:cNvPicPr>
          <p:nvPr/>
        </p:nvPicPr>
        <p:blipFill>
          <a:blip r:embed="rId4"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 name="Picture 5"/>
          <p:cNvPicPr>
            <a:picLocks noChangeAspect="1" noChangeArrowheads="1"/>
          </p:cNvPicPr>
          <p:nvPr/>
        </p:nvPicPr>
        <p:blipFill>
          <a:blip r:embed="rId5"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1" name="Picture 6"/>
          <p:cNvPicPr>
            <a:picLocks noChangeAspect="1" noChangeArrowheads="1"/>
          </p:cNvPicPr>
          <p:nvPr/>
        </p:nvPicPr>
        <p:blipFill>
          <a:blip r:embed="rId6" cstate="print"/>
          <a:srcRect/>
          <a:stretch>
            <a:fillRect/>
          </a:stretch>
        </p:blipFill>
        <p:spPr bwMode="auto">
          <a:xfrm>
            <a:off x="7294489" y="8345879"/>
            <a:ext cx="2129626" cy="648073"/>
          </a:xfrm>
          <a:prstGeom prst="rect">
            <a:avLst/>
          </a:prstGeom>
          <a:noFill/>
          <a:ln w="9525">
            <a:noFill/>
            <a:miter lim="800000"/>
            <a:headEnd/>
            <a:tailEnd/>
          </a:ln>
          <a:effectLst/>
        </p:spPr>
      </p:pic>
      <p:pic>
        <p:nvPicPr>
          <p:cNvPr id="12" name="Picture 7"/>
          <p:cNvPicPr>
            <a:picLocks noChangeAspect="1" noChangeArrowheads="1"/>
          </p:cNvPicPr>
          <p:nvPr/>
        </p:nvPicPr>
        <p:blipFill>
          <a:blip r:embed="rId7" cstate="print"/>
          <a:srcRect/>
          <a:stretch>
            <a:fillRect/>
          </a:stretch>
        </p:blipFill>
        <p:spPr bwMode="auto">
          <a:xfrm>
            <a:off x="9949200" y="8024989"/>
            <a:ext cx="2241833" cy="1172292"/>
          </a:xfrm>
          <a:prstGeom prst="rect">
            <a:avLst/>
          </a:prstGeom>
          <a:noFill/>
          <a:ln w="9525">
            <a:noFill/>
            <a:miter lim="800000"/>
            <a:headEnd/>
            <a:tailEnd/>
          </a:ln>
          <a:effectLst/>
        </p:spPr>
      </p:pic>
      <p:pic>
        <p:nvPicPr>
          <p:cNvPr id="13" name="Picture 7" descr="http://sporttutorship.eu/images/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tx1"/>
                </a:solidFill>
                <a:latin typeface="Cordia New" panose="020B0304020202020204" pitchFamily="34" charset="-34"/>
                <a:cs typeface="Cordia New" panose="020B0304020202020204" pitchFamily="34" charset="-34"/>
              </a:rPr>
              <a:t>[</a:t>
            </a:r>
            <a:r>
              <a:rPr lang="es-ES" sz="2000" b="1" u="none" dirty="0">
                <a:solidFill>
                  <a:schemeClr val="tx1"/>
                </a:solidFill>
                <a:latin typeface="Cordia New" panose="020B0304020202020204" pitchFamily="34" charset="-34"/>
                <a:cs typeface="Cordia New" panose="020B0304020202020204" pitchFamily="34" charset="-34"/>
              </a:rPr>
              <a:t>557204-EPP-1-2014-1-ES-SPO-SCP</a:t>
            </a:r>
            <a:r>
              <a:rPr lang="en-US" sz="2000" b="1" u="none" dirty="0" smtClean="0">
                <a:solidFill>
                  <a:schemeClr val="tx1"/>
                </a:solidFill>
                <a:latin typeface="Cordia New" panose="020B0304020202020204" pitchFamily="34" charset="-34"/>
                <a:cs typeface="Cordia New" panose="020B0304020202020204" pitchFamily="34" charset="-34"/>
              </a:rPr>
              <a:t>]</a:t>
            </a:r>
            <a:endParaRPr lang="en-US" sz="2000" b="1" u="none" dirty="0">
              <a:solidFill>
                <a:schemeClr val="tx1"/>
              </a:solidFill>
              <a:latin typeface="Cordia New" panose="020B0304020202020204" pitchFamily="34" charset="-34"/>
              <a:cs typeface="Cordia New" panose="020B0304020202020204" pitchFamily="34" charset="-34"/>
            </a:endParaRPr>
          </a:p>
        </p:txBody>
      </p:sp>
      <p:sp>
        <p:nvSpPr>
          <p:cNvPr id="17" name="Text Box 25"/>
          <p:cNvSpPr txBox="1">
            <a:spLocks noChangeArrowheads="1"/>
          </p:cNvSpPr>
          <p:nvPr/>
        </p:nvSpPr>
        <p:spPr bwMode="auto">
          <a:xfrm>
            <a:off x="381720" y="9299693"/>
            <a:ext cx="11930146" cy="329636"/>
          </a:xfrm>
          <a:prstGeom prst="rect">
            <a:avLst/>
          </a:prstGeom>
          <a:noFill/>
          <a:ln w="9525">
            <a:noFill/>
            <a:miter lim="800000"/>
            <a:headEnd/>
            <a:tailEnd/>
          </a:ln>
          <a:effectLst/>
        </p:spPr>
        <p:txBody>
          <a:bodyPr wrap="square" lIns="82604" tIns="41302" rIns="82604" bIns="41302" anchor="ctr">
            <a:spAutoFit/>
          </a:bodyPr>
          <a:lstStyle/>
          <a:p>
            <a:pPr algn="ctr" defTabSz="825458"/>
            <a:r>
              <a:rPr lang="en-US" sz="1600" u="none" dirty="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sp>
        <p:nvSpPr>
          <p:cNvPr id="16" name="15 CuadroTexto"/>
          <p:cNvSpPr txBox="1"/>
          <p:nvPr/>
        </p:nvSpPr>
        <p:spPr>
          <a:xfrm>
            <a:off x="1040097" y="4221532"/>
            <a:ext cx="10790895" cy="1362402"/>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8000" b="1" u="none" dirty="0" smtClean="0">
                <a:solidFill>
                  <a:srgbClr val="FF0000"/>
                </a:solidFill>
                <a:latin typeface="Source Sans Pro Black" pitchFamily="34" charset="0"/>
                <a:ea typeface="Arial Unicode MS" pitchFamily="34" charset="-128"/>
                <a:cs typeface="Arial Unicode MS" pitchFamily="34" charset="-128"/>
              </a:rPr>
              <a:t>acluquin@ucam.edu</a:t>
            </a:r>
            <a:endParaRPr lang="es-ES" sz="11500" b="1" u="none" dirty="0">
              <a:solidFill>
                <a:srgbClr val="FF0000"/>
              </a:solidFill>
              <a:latin typeface="Source Sans Pro Black" pitchFamily="34" charset="0"/>
              <a:ea typeface="Arial Unicode MS" pitchFamily="34" charset="-128"/>
              <a:cs typeface="Arial Unicode MS" pitchFamily="34" charset="-128"/>
            </a:endParaRPr>
          </a:p>
        </p:txBody>
      </p:sp>
      <p:sp>
        <p:nvSpPr>
          <p:cNvPr id="20" name="19 CuadroTexto"/>
          <p:cNvSpPr txBox="1"/>
          <p:nvPr/>
        </p:nvSpPr>
        <p:spPr>
          <a:xfrm>
            <a:off x="1317824" y="2847630"/>
            <a:ext cx="5994442" cy="1116195"/>
          </a:xfrm>
          <a:prstGeom prst="rect">
            <a:avLst/>
          </a:prstGeom>
          <a:noFill/>
        </p:spPr>
        <p:txBody>
          <a:bodyPr wrap="square" lIns="130039" tIns="65020" rIns="130039" bIns="65020" rtlCol="0">
            <a:spAutoFit/>
          </a:bodyPr>
          <a:lstStyle/>
          <a:p>
            <a:pPr defTabSz="1300393" fontAlgn="auto">
              <a:spcBef>
                <a:spcPts val="0"/>
              </a:spcBef>
              <a:spcAft>
                <a:spcPts val="0"/>
              </a:spcAft>
            </a:pPr>
            <a:r>
              <a:rPr lang="es-ES" sz="4000" u="none" dirty="0" err="1">
                <a:solidFill>
                  <a:prstClr val="black"/>
                </a:solidFill>
                <a:latin typeface="Traveling _Typewriter" pitchFamily="2" charset="0"/>
                <a:ea typeface="+mn-ea"/>
              </a:rPr>
              <a:t>Dr</a:t>
            </a:r>
            <a:r>
              <a:rPr lang="es-ES" sz="4000" u="none" dirty="0">
                <a:solidFill>
                  <a:prstClr val="black"/>
                </a:solidFill>
                <a:latin typeface="Traveling _Typewriter" pitchFamily="2" charset="0"/>
                <a:ea typeface="+mn-ea"/>
              </a:rPr>
              <a:t> Antonio </a:t>
            </a:r>
            <a:r>
              <a:rPr lang="es-ES" sz="4000" u="none" dirty="0" smtClean="0">
                <a:solidFill>
                  <a:prstClr val="black"/>
                </a:solidFill>
                <a:latin typeface="Traveling _Typewriter" pitchFamily="2" charset="0"/>
                <a:ea typeface="+mn-ea"/>
              </a:rPr>
              <a:t>Calderón </a:t>
            </a:r>
            <a:r>
              <a:rPr lang="es-ES" sz="2400" u="none" dirty="0" smtClean="0">
                <a:solidFill>
                  <a:schemeClr val="bg1">
                    <a:lumMod val="65000"/>
                  </a:schemeClr>
                </a:solidFill>
                <a:latin typeface="Traveling _Typewriter" pitchFamily="2" charset="0"/>
                <a:ea typeface="+mn-ea"/>
              </a:rPr>
              <a:t>Project Manager</a:t>
            </a:r>
            <a:endParaRPr lang="es-ES" sz="4000" u="none" dirty="0">
              <a:solidFill>
                <a:schemeClr val="bg1">
                  <a:lumMod val="65000"/>
                </a:schemeClr>
              </a:solidFill>
              <a:latin typeface="Traveling _Typewriter" pitchFamily="2" charset="0"/>
              <a:ea typeface="+mn-ea"/>
            </a:endParaRPr>
          </a:p>
        </p:txBody>
      </p:sp>
      <p:pic>
        <p:nvPicPr>
          <p:cNvPr id="22" name="Picture 1"/>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6926" t="29829" r="18262" b="25000"/>
          <a:stretch/>
        </p:blipFill>
        <p:spPr bwMode="auto">
          <a:xfrm>
            <a:off x="7643233" y="2894815"/>
            <a:ext cx="2134149" cy="1189897"/>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72689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developers.google.com/youtube/images/YouTube-icon-full_color.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3848" y="1276400"/>
            <a:ext cx="9753600" cy="6867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19499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144463" y="144464"/>
            <a:ext cx="3016015" cy="861376"/>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885776" y="8345880"/>
            <a:ext cx="2907874" cy="627881"/>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030" name="Picture 6"/>
          <p:cNvPicPr>
            <a:picLocks noChangeAspect="1" noChangeArrowheads="1"/>
          </p:cNvPicPr>
          <p:nvPr/>
        </p:nvPicPr>
        <p:blipFill>
          <a:blip r:embed="rId6" cstate="print"/>
          <a:srcRect/>
          <a:stretch>
            <a:fillRect/>
          </a:stretch>
        </p:blipFill>
        <p:spPr bwMode="auto">
          <a:xfrm>
            <a:off x="7294489" y="8345879"/>
            <a:ext cx="2129626" cy="648073"/>
          </a:xfrm>
          <a:prstGeom prst="rect">
            <a:avLst/>
          </a:prstGeom>
          <a:noFill/>
          <a:ln w="9525">
            <a:noFill/>
            <a:miter lim="800000"/>
            <a:headEnd/>
            <a:tailEnd/>
          </a:ln>
          <a:effectLst/>
        </p:spPr>
      </p:pic>
      <p:pic>
        <p:nvPicPr>
          <p:cNvPr id="1031" name="Picture 7"/>
          <p:cNvPicPr>
            <a:picLocks noChangeAspect="1" noChangeArrowheads="1"/>
          </p:cNvPicPr>
          <p:nvPr/>
        </p:nvPicPr>
        <p:blipFill>
          <a:blip r:embed="rId7" cstate="print"/>
          <a:srcRect/>
          <a:stretch>
            <a:fillRect/>
          </a:stretch>
        </p:blipFill>
        <p:spPr bwMode="auto">
          <a:xfrm>
            <a:off x="9949200" y="8024989"/>
            <a:ext cx="2241833" cy="1172292"/>
          </a:xfrm>
          <a:prstGeom prst="rect">
            <a:avLst/>
          </a:prstGeom>
          <a:noFill/>
          <a:ln w="9525">
            <a:noFill/>
            <a:miter lim="800000"/>
            <a:headEnd/>
            <a:tailEnd/>
          </a:ln>
          <a:effectLst/>
        </p:spPr>
      </p:pic>
      <p:sp>
        <p:nvSpPr>
          <p:cNvPr id="14"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tx1"/>
                </a:solidFill>
                <a:latin typeface="Cordia New" panose="020B0304020202020204" pitchFamily="34" charset="-34"/>
                <a:cs typeface="Cordia New" panose="020B0304020202020204" pitchFamily="34" charset="-34"/>
              </a:rPr>
              <a:t>[</a:t>
            </a:r>
            <a:r>
              <a:rPr lang="es-ES" sz="2000" b="1" u="none" dirty="0">
                <a:solidFill>
                  <a:schemeClr val="tx1"/>
                </a:solidFill>
                <a:latin typeface="Cordia New" panose="020B0304020202020204" pitchFamily="34" charset="-34"/>
                <a:cs typeface="Cordia New" panose="020B0304020202020204" pitchFamily="34" charset="-34"/>
              </a:rPr>
              <a:t>557204-EPP-1-2014-1-ES-SPO-SCP</a:t>
            </a:r>
            <a:r>
              <a:rPr lang="en-US" sz="2000" b="1" u="none" dirty="0" smtClean="0">
                <a:solidFill>
                  <a:schemeClr val="tx1"/>
                </a:solidFill>
                <a:latin typeface="Cordia New" panose="020B0304020202020204" pitchFamily="34" charset="-34"/>
                <a:cs typeface="Cordia New" panose="020B0304020202020204" pitchFamily="34" charset="-34"/>
              </a:rPr>
              <a:t>]</a:t>
            </a:r>
            <a:endParaRPr lang="en-US" sz="2000" b="1" u="none" dirty="0">
              <a:solidFill>
                <a:schemeClr val="tx1"/>
              </a:solidFill>
              <a:latin typeface="Cordia New" panose="020B0304020202020204" pitchFamily="34" charset="-34"/>
              <a:cs typeface="Cordia New" panose="020B0304020202020204" pitchFamily="34" charset="-34"/>
            </a:endParaRPr>
          </a:p>
        </p:txBody>
      </p:sp>
      <p:pic>
        <p:nvPicPr>
          <p:cNvPr id="5" name="Picture 7" descr="http://sporttutorship.eu/images/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25"/>
          <p:cNvSpPr txBox="1">
            <a:spLocks noChangeArrowheads="1"/>
          </p:cNvSpPr>
          <p:nvPr/>
        </p:nvSpPr>
        <p:spPr bwMode="auto">
          <a:xfrm>
            <a:off x="525736" y="2959504"/>
            <a:ext cx="11930146" cy="2853400"/>
          </a:xfrm>
          <a:prstGeom prst="rect">
            <a:avLst/>
          </a:prstGeom>
          <a:noFill/>
          <a:ln w="9525">
            <a:noFill/>
            <a:miter lim="800000"/>
            <a:headEnd/>
            <a:tailEnd/>
          </a:ln>
          <a:effectLst/>
        </p:spPr>
        <p:txBody>
          <a:bodyPr wrap="square" lIns="82604" tIns="41302" rIns="82604" bIns="41302" anchor="ctr">
            <a:spAutoFit/>
          </a:bodyPr>
          <a:lstStyle/>
          <a:p>
            <a:pPr algn="ctr" defTabSz="825458"/>
            <a:r>
              <a:rPr lang="en-US" sz="6000" b="1" u="none" dirty="0">
                <a:solidFill>
                  <a:schemeClr val="tx1"/>
                </a:solidFill>
                <a:effectLst>
                  <a:outerShdw blurRad="38100" dist="38100" dir="2700000" algn="tl">
                    <a:srgbClr val="000000">
                      <a:alpha val="43137"/>
                    </a:srgbClr>
                  </a:outerShdw>
                </a:effectLst>
                <a:latin typeface="Bell Gothic Std Light" pitchFamily="34" charset="0"/>
                <a:ea typeface="DejaVu Sans Light" panose="020B0203030804020204" pitchFamily="34" charset="0"/>
                <a:cs typeface="Agent Orange" panose="00000400000000000000" pitchFamily="2" charset="0"/>
              </a:rPr>
              <a:t>Developing an innovative European Sport Tutorship model for the dual career of athletes [</a:t>
            </a:r>
            <a:r>
              <a:rPr lang="en-US" sz="6000" b="1" u="none" dirty="0" smtClean="0">
                <a:solidFill>
                  <a:schemeClr val="tx1"/>
                </a:solidFill>
                <a:effectLst>
                  <a:outerShdw blurRad="38100" dist="38100" dir="2700000" algn="tl">
                    <a:srgbClr val="000000">
                      <a:alpha val="43137"/>
                    </a:srgbClr>
                  </a:outerShdw>
                </a:effectLst>
                <a:latin typeface="Bell Gothic Std Light" pitchFamily="34" charset="0"/>
                <a:ea typeface="DejaVu Sans Light" panose="020B0203030804020204" pitchFamily="34" charset="0"/>
                <a:cs typeface="Agent Orange" panose="00000400000000000000" pitchFamily="2" charset="0"/>
              </a:rPr>
              <a:t>ESTPORT]</a:t>
            </a:r>
            <a:endParaRPr lang="en-US" sz="6000" b="1" u="none" dirty="0">
              <a:solidFill>
                <a:schemeClr val="tx1"/>
              </a:solidFill>
              <a:effectLst>
                <a:outerShdw blurRad="38100" dist="38100" dir="2700000" algn="tl">
                  <a:srgbClr val="000000">
                    <a:alpha val="43137"/>
                  </a:srgbClr>
                </a:outerShdw>
              </a:effectLst>
              <a:latin typeface="Bell Gothic Std Light" pitchFamily="34" charset="0"/>
              <a:ea typeface="DejaVu Sans Light" panose="020B0203030804020204" pitchFamily="34" charset="0"/>
              <a:cs typeface="Agent Orange" panose="00000400000000000000" pitchFamily="2" charset="0"/>
            </a:endParaRPr>
          </a:p>
        </p:txBody>
      </p:sp>
    </p:spTree>
    <p:extLst>
      <p:ext uri="{BB962C8B-B14F-4D97-AF65-F5344CB8AC3E}">
        <p14:creationId xmlns:p14="http://schemas.microsoft.com/office/powerpoint/2010/main" val="20565240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1116" r="341" b="3245"/>
          <a:stretch/>
        </p:blipFill>
        <p:spPr bwMode="auto">
          <a:xfrm>
            <a:off x="0" y="502891"/>
            <a:ext cx="13024783" cy="8910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62576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5"/>
          <p:cNvSpPr txBox="1">
            <a:spLocks noChangeArrowheads="1"/>
          </p:cNvSpPr>
          <p:nvPr/>
        </p:nvSpPr>
        <p:spPr bwMode="auto">
          <a:xfrm>
            <a:off x="381720" y="9299693"/>
            <a:ext cx="11930146" cy="329636"/>
          </a:xfrm>
          <a:prstGeom prst="rect">
            <a:avLst/>
          </a:prstGeom>
          <a:noFill/>
          <a:ln w="9525">
            <a:noFill/>
            <a:miter lim="800000"/>
            <a:headEnd/>
            <a:tailEnd/>
          </a:ln>
          <a:effectLst/>
        </p:spPr>
        <p:txBody>
          <a:bodyPr wrap="square" lIns="82604" tIns="41302" rIns="82604" bIns="41302" anchor="ctr">
            <a:spAutoFit/>
          </a:bodyPr>
          <a:lstStyle/>
          <a:p>
            <a:pPr algn="ctr" defTabSz="825458"/>
            <a:r>
              <a:rPr lang="en-US" sz="1600" u="none" dirty="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pic>
        <p:nvPicPr>
          <p:cNvPr id="2" name="Picture 2"/>
          <p:cNvPicPr>
            <a:picLocks noChangeAspect="1" noChangeArrowheads="1"/>
          </p:cNvPicPr>
          <p:nvPr/>
        </p:nvPicPr>
        <p:blipFill>
          <a:blip r:embed="rId2" cstate="print"/>
          <a:srcRect/>
          <a:stretch>
            <a:fillRect/>
          </a:stretch>
        </p:blipFill>
        <p:spPr bwMode="auto">
          <a:xfrm>
            <a:off x="144463" y="144464"/>
            <a:ext cx="3016015" cy="861376"/>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885776" y="8345880"/>
            <a:ext cx="2907874" cy="627881"/>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030" name="Picture 6"/>
          <p:cNvPicPr>
            <a:picLocks noChangeAspect="1" noChangeArrowheads="1"/>
          </p:cNvPicPr>
          <p:nvPr/>
        </p:nvPicPr>
        <p:blipFill>
          <a:blip r:embed="rId6" cstate="print"/>
          <a:srcRect/>
          <a:stretch>
            <a:fillRect/>
          </a:stretch>
        </p:blipFill>
        <p:spPr bwMode="auto">
          <a:xfrm>
            <a:off x="7294489" y="8345879"/>
            <a:ext cx="2129626" cy="648073"/>
          </a:xfrm>
          <a:prstGeom prst="rect">
            <a:avLst/>
          </a:prstGeom>
          <a:noFill/>
          <a:ln w="9525">
            <a:noFill/>
            <a:miter lim="800000"/>
            <a:headEnd/>
            <a:tailEnd/>
          </a:ln>
          <a:effectLst/>
        </p:spPr>
      </p:pic>
      <p:pic>
        <p:nvPicPr>
          <p:cNvPr id="1031" name="Picture 7"/>
          <p:cNvPicPr>
            <a:picLocks noChangeAspect="1" noChangeArrowheads="1"/>
          </p:cNvPicPr>
          <p:nvPr/>
        </p:nvPicPr>
        <p:blipFill>
          <a:blip r:embed="rId7" cstate="print"/>
          <a:srcRect/>
          <a:stretch>
            <a:fillRect/>
          </a:stretch>
        </p:blipFill>
        <p:spPr bwMode="auto">
          <a:xfrm>
            <a:off x="9949200" y="8024989"/>
            <a:ext cx="2241833" cy="1172292"/>
          </a:xfrm>
          <a:prstGeom prst="rect">
            <a:avLst/>
          </a:prstGeom>
          <a:noFill/>
          <a:ln w="9525">
            <a:noFill/>
            <a:miter lim="800000"/>
            <a:headEnd/>
            <a:tailEnd/>
          </a:ln>
          <a:effectLst/>
        </p:spPr>
      </p:pic>
      <p:sp>
        <p:nvSpPr>
          <p:cNvPr id="14" name="Text Box 25"/>
          <p:cNvSpPr txBox="1">
            <a:spLocks noChangeArrowheads="1"/>
          </p:cNvSpPr>
          <p:nvPr/>
        </p:nvSpPr>
        <p:spPr bwMode="auto">
          <a:xfrm>
            <a:off x="44902" y="988368"/>
            <a:ext cx="3433162" cy="421965"/>
          </a:xfrm>
          <a:prstGeom prst="rect">
            <a:avLst/>
          </a:prstGeom>
          <a:noFill/>
          <a:ln w="9525">
            <a:noFill/>
            <a:miter lim="800000"/>
            <a:headEnd/>
            <a:tailEnd/>
          </a:ln>
          <a:effectLst/>
        </p:spPr>
        <p:txBody>
          <a:bodyPr wrap="square" lIns="82604" tIns="41302" rIns="82604" bIns="41302" anchor="ctr">
            <a:spAutoFit/>
          </a:bodyPr>
          <a:lstStyle/>
          <a:p>
            <a:pPr defTabSz="825458"/>
            <a:r>
              <a:rPr lang="en-US" sz="2200" u="none" dirty="0" smtClean="0">
                <a:solidFill>
                  <a:schemeClr val="tx1"/>
                </a:solidFill>
                <a:latin typeface="Cordia New" panose="020B0304020202020204" pitchFamily="34" charset="-34"/>
                <a:cs typeface="Cordia New" panose="020B0304020202020204" pitchFamily="34" charset="-34"/>
              </a:rPr>
              <a:t>[</a:t>
            </a:r>
            <a:r>
              <a:rPr lang="es-ES" sz="2200" u="none" dirty="0">
                <a:solidFill>
                  <a:schemeClr val="tx1"/>
                </a:solidFill>
                <a:latin typeface="Cordia New" panose="020B0304020202020204" pitchFamily="34" charset="-34"/>
                <a:cs typeface="Cordia New" panose="020B0304020202020204" pitchFamily="34" charset="-34"/>
              </a:rPr>
              <a:t>557204-EPP-1-2014-1-ES-SPO-SCP</a:t>
            </a:r>
            <a:r>
              <a:rPr lang="en-US" sz="2200" u="none" dirty="0" smtClean="0">
                <a:solidFill>
                  <a:schemeClr val="tx1"/>
                </a:solidFill>
                <a:latin typeface="Cordia New" panose="020B0304020202020204" pitchFamily="34" charset="-34"/>
                <a:cs typeface="Cordia New" panose="020B0304020202020204" pitchFamily="34" charset="-34"/>
              </a:rPr>
              <a:t>]</a:t>
            </a:r>
            <a:endParaRPr lang="en-US" sz="2200" u="none" dirty="0">
              <a:solidFill>
                <a:schemeClr val="tx1"/>
              </a:solidFill>
              <a:latin typeface="Cordia New" panose="020B0304020202020204" pitchFamily="34" charset="-34"/>
              <a:cs typeface="Cordia New" panose="020B0304020202020204" pitchFamily="34" charset="-34"/>
            </a:endParaRPr>
          </a:p>
        </p:txBody>
      </p:sp>
      <p:pic>
        <p:nvPicPr>
          <p:cNvPr id="16" name="Picture 3" descr="E:\002 - Investigacion\Proyectos investigación\Europeo\1314\Logos\Estport Logo.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61840" y="3007393"/>
            <a:ext cx="10031574" cy="287751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7" descr="http://sporttutorship.eu/images/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bg1"/>
                </a:solidFill>
                <a:latin typeface="Cordia New" panose="020B0304020202020204" pitchFamily="34" charset="-34"/>
                <a:cs typeface="Cordia New" panose="020B0304020202020204" pitchFamily="34" charset="-34"/>
              </a:rPr>
              <a:t>[</a:t>
            </a:r>
            <a:r>
              <a:rPr lang="es-ES" sz="2000" b="1" u="none" dirty="0">
                <a:solidFill>
                  <a:schemeClr val="bg1"/>
                </a:solidFill>
                <a:latin typeface="Cordia New" panose="020B0304020202020204" pitchFamily="34" charset="-34"/>
                <a:cs typeface="Cordia New" panose="020B0304020202020204" pitchFamily="34" charset="-34"/>
              </a:rPr>
              <a:t>557204-EPP-1-2014-1-ES-SPO-SCP</a:t>
            </a:r>
            <a:r>
              <a:rPr lang="en-US" sz="2000" b="1" u="none" dirty="0" smtClean="0">
                <a:solidFill>
                  <a:schemeClr val="bg1"/>
                </a:solidFill>
                <a:latin typeface="Cordia New" panose="020B0304020202020204" pitchFamily="34" charset="-34"/>
                <a:cs typeface="Cordia New" panose="020B0304020202020204" pitchFamily="34" charset="-34"/>
              </a:rPr>
              <a:t>]</a:t>
            </a:r>
            <a:endParaRPr lang="en-US" sz="2000" b="1" u="none" dirty="0">
              <a:solidFill>
                <a:schemeClr val="bg1"/>
              </a:solidFill>
              <a:latin typeface="Cordia New" panose="020B0304020202020204" pitchFamily="34" charset="-34"/>
              <a:cs typeface="Cordia New" panose="020B0304020202020204" pitchFamily="34" charset="-34"/>
            </a:endParaRPr>
          </a:p>
        </p:txBody>
      </p:sp>
      <p:sp>
        <p:nvSpPr>
          <p:cNvPr id="13" name="12 Rectángulo"/>
          <p:cNvSpPr/>
          <p:nvPr/>
        </p:nvSpPr>
        <p:spPr>
          <a:xfrm rot="20925508">
            <a:off x="1035713" y="5662059"/>
            <a:ext cx="4504806" cy="1446550"/>
          </a:xfrm>
          <a:prstGeom prst="rect">
            <a:avLst/>
          </a:prstGeom>
        </p:spPr>
        <p:txBody>
          <a:bodyPr wrap="square">
            <a:spAutoFit/>
          </a:bodyPr>
          <a:lstStyle/>
          <a:p>
            <a:r>
              <a:rPr lang="es-ES" sz="8800" b="1" u="none" dirty="0" err="1" smtClean="0">
                <a:solidFill>
                  <a:schemeClr val="tx1"/>
                </a:solidFill>
                <a:latin typeface="A little sunshine" pitchFamily="2" charset="0"/>
                <a:ea typeface="A little sunshine" pitchFamily="2" charset="0"/>
                <a:cs typeface="Arial Unicode MS" pitchFamily="34" charset="-128"/>
              </a:rPr>
              <a:t>Questions</a:t>
            </a:r>
            <a:r>
              <a:rPr lang="es-ES" sz="8800" b="1" u="none" dirty="0" smtClean="0">
                <a:solidFill>
                  <a:schemeClr val="tx1"/>
                </a:solidFill>
                <a:latin typeface="A little sunshine" pitchFamily="2" charset="0"/>
                <a:ea typeface="A little sunshine" pitchFamily="2" charset="0"/>
                <a:cs typeface="Arial Unicode MS" pitchFamily="34" charset="-128"/>
              </a:rPr>
              <a:t>?</a:t>
            </a:r>
            <a:endParaRPr lang="es-ES" sz="8800" b="1" u="none" dirty="0">
              <a:solidFill>
                <a:schemeClr val="tx1"/>
              </a:solidFill>
            </a:endParaRPr>
          </a:p>
        </p:txBody>
      </p:sp>
    </p:spTree>
    <p:extLst>
      <p:ext uri="{BB962C8B-B14F-4D97-AF65-F5344CB8AC3E}">
        <p14:creationId xmlns:p14="http://schemas.microsoft.com/office/powerpoint/2010/main" val="9104765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cxnSp>
        <p:nvCxnSpPr>
          <p:cNvPr id="7" name="6 Conector recto"/>
          <p:cNvCxnSpPr/>
          <p:nvPr/>
        </p:nvCxnSpPr>
        <p:spPr>
          <a:xfrm>
            <a:off x="0" y="1375610"/>
            <a:ext cx="130048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15 Conector recto"/>
          <p:cNvCxnSpPr/>
          <p:nvPr/>
        </p:nvCxnSpPr>
        <p:spPr>
          <a:xfrm>
            <a:off x="-13753" y="2208037"/>
            <a:ext cx="130048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16 Elipse"/>
          <p:cNvSpPr/>
          <p:nvPr/>
        </p:nvSpPr>
        <p:spPr>
          <a:xfrm>
            <a:off x="1381831" y="556320"/>
            <a:ext cx="2560284" cy="2560284"/>
          </a:xfrm>
          <a:prstGeom prst="ellipse">
            <a:avLst/>
          </a:prstGeom>
          <a:solidFill>
            <a:schemeClr val="tx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0025" tIns="65013" rIns="130025" bIns="65013" rtlCol="0" anchor="ctr"/>
          <a:lstStyle/>
          <a:p>
            <a:pPr algn="ctr" defTabSz="1300259" fontAlgn="auto">
              <a:spcBef>
                <a:spcPts val="0"/>
              </a:spcBef>
              <a:spcAft>
                <a:spcPts val="0"/>
              </a:spcAft>
            </a:pPr>
            <a:r>
              <a:rPr lang="es-ES" sz="16400" u="none" dirty="0">
                <a:solidFill>
                  <a:prstClr val="white"/>
                </a:solidFill>
                <a:latin typeface="Cheri" pitchFamily="2" charset="0"/>
              </a:rPr>
              <a:t>1</a:t>
            </a:r>
          </a:p>
        </p:txBody>
      </p:sp>
      <p:sp>
        <p:nvSpPr>
          <p:cNvPr id="18" name="17 Elipse"/>
          <p:cNvSpPr/>
          <p:nvPr/>
        </p:nvSpPr>
        <p:spPr>
          <a:xfrm>
            <a:off x="5171052" y="556320"/>
            <a:ext cx="2560284" cy="2560284"/>
          </a:xfrm>
          <a:prstGeom prst="ellipse">
            <a:avLst/>
          </a:prstGeom>
          <a:solidFill>
            <a:schemeClr val="tx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0025" tIns="65013" rIns="130025" bIns="65013" rtlCol="0" anchor="ctr"/>
          <a:lstStyle/>
          <a:p>
            <a:pPr algn="ctr" defTabSz="1300259" fontAlgn="auto">
              <a:spcBef>
                <a:spcPts val="0"/>
              </a:spcBef>
              <a:spcAft>
                <a:spcPts val="0"/>
              </a:spcAft>
            </a:pPr>
            <a:r>
              <a:rPr lang="es-ES" sz="16400" u="none" dirty="0">
                <a:solidFill>
                  <a:prstClr val="white"/>
                </a:solidFill>
                <a:latin typeface="Cheri" pitchFamily="2" charset="0"/>
              </a:rPr>
              <a:t>2</a:t>
            </a:r>
          </a:p>
        </p:txBody>
      </p:sp>
      <p:sp>
        <p:nvSpPr>
          <p:cNvPr id="19" name="18 Elipse"/>
          <p:cNvSpPr/>
          <p:nvPr/>
        </p:nvSpPr>
        <p:spPr>
          <a:xfrm>
            <a:off x="8960273" y="556320"/>
            <a:ext cx="2560284" cy="2560284"/>
          </a:xfrm>
          <a:prstGeom prst="ellipse">
            <a:avLst/>
          </a:prstGeom>
          <a:solidFill>
            <a:schemeClr val="tx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0025" tIns="65013" rIns="130025" bIns="65013" rtlCol="0" anchor="ctr"/>
          <a:lstStyle/>
          <a:p>
            <a:pPr algn="ctr" defTabSz="1300259" fontAlgn="auto">
              <a:spcBef>
                <a:spcPts val="0"/>
              </a:spcBef>
              <a:spcAft>
                <a:spcPts val="0"/>
              </a:spcAft>
            </a:pPr>
            <a:r>
              <a:rPr lang="es-ES" sz="16400" u="none" dirty="0">
                <a:solidFill>
                  <a:prstClr val="white"/>
                </a:solidFill>
                <a:latin typeface="Cheri" pitchFamily="2" charset="0"/>
              </a:rPr>
              <a:t>3</a:t>
            </a:r>
          </a:p>
        </p:txBody>
      </p:sp>
      <p:sp>
        <p:nvSpPr>
          <p:cNvPr id="20" name="19 CuadroTexto"/>
          <p:cNvSpPr txBox="1"/>
          <p:nvPr/>
        </p:nvSpPr>
        <p:spPr>
          <a:xfrm>
            <a:off x="1893888" y="3219016"/>
            <a:ext cx="1433759" cy="623745"/>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3100" u="none" dirty="0">
                <a:solidFill>
                  <a:prstClr val="black"/>
                </a:solidFill>
                <a:latin typeface="Source Sans Pro Black" pitchFamily="34" charset="0"/>
                <a:ea typeface="Arial Unicode MS" pitchFamily="34" charset="-128"/>
                <a:cs typeface="Arial Unicode MS" pitchFamily="34" charset="-128"/>
              </a:rPr>
              <a:t>Part </a:t>
            </a:r>
            <a:endParaRPr lang="es-ES" sz="4000" u="none" dirty="0">
              <a:solidFill>
                <a:prstClr val="black"/>
              </a:solidFill>
              <a:latin typeface="Source Sans Pro Black" pitchFamily="34" charset="0"/>
              <a:ea typeface="Arial Unicode MS" pitchFamily="34" charset="-128"/>
              <a:cs typeface="Arial Unicode MS" pitchFamily="34" charset="-128"/>
            </a:endParaRPr>
          </a:p>
        </p:txBody>
      </p:sp>
      <p:sp>
        <p:nvSpPr>
          <p:cNvPr id="21" name="20 CuadroTexto"/>
          <p:cNvSpPr txBox="1"/>
          <p:nvPr/>
        </p:nvSpPr>
        <p:spPr>
          <a:xfrm>
            <a:off x="1689065" y="3758329"/>
            <a:ext cx="1932681" cy="808412"/>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4400" b="1" u="none" dirty="0">
                <a:solidFill>
                  <a:prstClr val="white"/>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rPr>
              <a:t>ONE</a:t>
            </a:r>
          </a:p>
        </p:txBody>
      </p:sp>
      <p:sp>
        <p:nvSpPr>
          <p:cNvPr id="22" name="21 CuadroTexto"/>
          <p:cNvSpPr txBox="1"/>
          <p:nvPr/>
        </p:nvSpPr>
        <p:spPr>
          <a:xfrm>
            <a:off x="5683109" y="3219016"/>
            <a:ext cx="1433759" cy="623745"/>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3100" u="none" dirty="0">
                <a:solidFill>
                  <a:prstClr val="black"/>
                </a:solidFill>
                <a:latin typeface="Source Sans Pro Black" pitchFamily="34" charset="0"/>
                <a:ea typeface="Arial Unicode MS" pitchFamily="34" charset="-128"/>
                <a:cs typeface="Arial Unicode MS" pitchFamily="34" charset="-128"/>
              </a:rPr>
              <a:t>Part </a:t>
            </a:r>
            <a:endParaRPr lang="es-ES" sz="4000" u="none" dirty="0">
              <a:solidFill>
                <a:prstClr val="black"/>
              </a:solidFill>
              <a:latin typeface="Source Sans Pro Black" pitchFamily="34" charset="0"/>
              <a:ea typeface="Arial Unicode MS" pitchFamily="34" charset="-128"/>
              <a:cs typeface="Arial Unicode MS" pitchFamily="34" charset="-128"/>
            </a:endParaRPr>
          </a:p>
        </p:txBody>
      </p:sp>
      <p:sp>
        <p:nvSpPr>
          <p:cNvPr id="23" name="22 CuadroTexto"/>
          <p:cNvSpPr txBox="1"/>
          <p:nvPr/>
        </p:nvSpPr>
        <p:spPr>
          <a:xfrm>
            <a:off x="5478286" y="3758329"/>
            <a:ext cx="1932681" cy="808412"/>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4400" b="1" u="none" dirty="0">
                <a:solidFill>
                  <a:prstClr val="white"/>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rPr>
              <a:t>TWO</a:t>
            </a:r>
          </a:p>
        </p:txBody>
      </p:sp>
      <p:sp>
        <p:nvSpPr>
          <p:cNvPr id="24" name="23 CuadroTexto"/>
          <p:cNvSpPr txBox="1"/>
          <p:nvPr/>
        </p:nvSpPr>
        <p:spPr>
          <a:xfrm>
            <a:off x="9587877" y="3219016"/>
            <a:ext cx="1433759" cy="623745"/>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3100" u="none" dirty="0">
                <a:solidFill>
                  <a:prstClr val="black"/>
                </a:solidFill>
                <a:latin typeface="Source Sans Pro Black" pitchFamily="34" charset="0"/>
                <a:ea typeface="Arial Unicode MS" pitchFamily="34" charset="-128"/>
                <a:cs typeface="Arial Unicode MS" pitchFamily="34" charset="-128"/>
              </a:rPr>
              <a:t>Part </a:t>
            </a:r>
            <a:endParaRPr lang="es-ES" sz="4000" u="none" dirty="0">
              <a:solidFill>
                <a:prstClr val="black"/>
              </a:solidFill>
              <a:latin typeface="Source Sans Pro Black" pitchFamily="34" charset="0"/>
              <a:ea typeface="Arial Unicode MS" pitchFamily="34" charset="-128"/>
              <a:cs typeface="Arial Unicode MS" pitchFamily="34" charset="-128"/>
            </a:endParaRPr>
          </a:p>
        </p:txBody>
      </p:sp>
      <p:sp>
        <p:nvSpPr>
          <p:cNvPr id="25" name="24 CuadroTexto"/>
          <p:cNvSpPr txBox="1"/>
          <p:nvPr/>
        </p:nvSpPr>
        <p:spPr>
          <a:xfrm>
            <a:off x="9165096" y="3758331"/>
            <a:ext cx="2253050" cy="808412"/>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4400" b="1" u="none" dirty="0">
                <a:solidFill>
                  <a:prstClr val="white"/>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rPr>
              <a:t>THREE</a:t>
            </a:r>
          </a:p>
        </p:txBody>
      </p:sp>
      <p:cxnSp>
        <p:nvCxnSpPr>
          <p:cNvPr id="13" name="12 Conector recto"/>
          <p:cNvCxnSpPr/>
          <p:nvPr/>
        </p:nvCxnSpPr>
        <p:spPr>
          <a:xfrm>
            <a:off x="-21680" y="6200146"/>
            <a:ext cx="130048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13 Conector recto"/>
          <p:cNvCxnSpPr/>
          <p:nvPr/>
        </p:nvCxnSpPr>
        <p:spPr>
          <a:xfrm>
            <a:off x="-35433" y="7032573"/>
            <a:ext cx="130048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14 Elipse"/>
          <p:cNvSpPr/>
          <p:nvPr/>
        </p:nvSpPr>
        <p:spPr>
          <a:xfrm>
            <a:off x="1360151" y="5380856"/>
            <a:ext cx="2560284" cy="2560284"/>
          </a:xfrm>
          <a:prstGeom prst="ellipse">
            <a:avLst/>
          </a:prstGeom>
          <a:solidFill>
            <a:schemeClr val="tx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0025" tIns="65013" rIns="130025" bIns="65013" rtlCol="0" anchor="ctr"/>
          <a:lstStyle/>
          <a:p>
            <a:pPr algn="ctr" defTabSz="1300259" fontAlgn="auto">
              <a:spcBef>
                <a:spcPts val="0"/>
              </a:spcBef>
              <a:spcAft>
                <a:spcPts val="0"/>
              </a:spcAft>
            </a:pPr>
            <a:r>
              <a:rPr lang="es-ES" sz="16400" u="none" dirty="0" smtClean="0">
                <a:solidFill>
                  <a:prstClr val="white"/>
                </a:solidFill>
                <a:latin typeface="Cheri" pitchFamily="2" charset="0"/>
              </a:rPr>
              <a:t>4</a:t>
            </a:r>
            <a:endParaRPr lang="es-ES" sz="16400" u="none" dirty="0">
              <a:solidFill>
                <a:prstClr val="white"/>
              </a:solidFill>
              <a:latin typeface="Cheri" pitchFamily="2" charset="0"/>
            </a:endParaRPr>
          </a:p>
        </p:txBody>
      </p:sp>
      <p:sp>
        <p:nvSpPr>
          <p:cNvPr id="26" name="25 Elipse"/>
          <p:cNvSpPr/>
          <p:nvPr/>
        </p:nvSpPr>
        <p:spPr>
          <a:xfrm>
            <a:off x="5149372" y="5380856"/>
            <a:ext cx="2560284" cy="2560284"/>
          </a:xfrm>
          <a:prstGeom prst="ellipse">
            <a:avLst/>
          </a:prstGeom>
          <a:solidFill>
            <a:schemeClr val="tx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0025" tIns="65013" rIns="130025" bIns="65013" rtlCol="0" anchor="ctr"/>
          <a:lstStyle/>
          <a:p>
            <a:pPr algn="ctr" defTabSz="1300259" fontAlgn="auto">
              <a:spcBef>
                <a:spcPts val="0"/>
              </a:spcBef>
              <a:spcAft>
                <a:spcPts val="0"/>
              </a:spcAft>
            </a:pPr>
            <a:r>
              <a:rPr lang="es-ES" sz="16400" u="none" dirty="0" smtClean="0">
                <a:solidFill>
                  <a:prstClr val="white"/>
                </a:solidFill>
                <a:latin typeface="Cheri" pitchFamily="2" charset="0"/>
              </a:rPr>
              <a:t>5</a:t>
            </a:r>
            <a:endParaRPr lang="es-ES" sz="16400" u="none" dirty="0">
              <a:solidFill>
                <a:prstClr val="white"/>
              </a:solidFill>
              <a:latin typeface="Cheri" pitchFamily="2" charset="0"/>
            </a:endParaRPr>
          </a:p>
        </p:txBody>
      </p:sp>
      <p:sp>
        <p:nvSpPr>
          <p:cNvPr id="27" name="26 Elipse"/>
          <p:cNvSpPr/>
          <p:nvPr/>
        </p:nvSpPr>
        <p:spPr>
          <a:xfrm>
            <a:off x="8938593" y="5380856"/>
            <a:ext cx="2560284" cy="2560284"/>
          </a:xfrm>
          <a:prstGeom prst="ellipse">
            <a:avLst/>
          </a:prstGeom>
          <a:solidFill>
            <a:schemeClr val="tx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0025" tIns="65013" rIns="130025" bIns="65013" rtlCol="0" anchor="ctr"/>
          <a:lstStyle/>
          <a:p>
            <a:pPr algn="ctr" defTabSz="1300259" fontAlgn="auto">
              <a:spcBef>
                <a:spcPts val="0"/>
              </a:spcBef>
              <a:spcAft>
                <a:spcPts val="0"/>
              </a:spcAft>
            </a:pPr>
            <a:r>
              <a:rPr lang="es-ES" sz="16400" u="none" dirty="0" smtClean="0">
                <a:solidFill>
                  <a:prstClr val="white"/>
                </a:solidFill>
                <a:latin typeface="Cheri" pitchFamily="2" charset="0"/>
              </a:rPr>
              <a:t>6</a:t>
            </a:r>
            <a:endParaRPr lang="es-ES" sz="16400" u="none" dirty="0">
              <a:solidFill>
                <a:prstClr val="white"/>
              </a:solidFill>
              <a:latin typeface="Cheri" pitchFamily="2" charset="0"/>
            </a:endParaRPr>
          </a:p>
        </p:txBody>
      </p:sp>
      <p:sp>
        <p:nvSpPr>
          <p:cNvPr id="28" name="27 CuadroTexto"/>
          <p:cNvSpPr txBox="1"/>
          <p:nvPr/>
        </p:nvSpPr>
        <p:spPr>
          <a:xfrm>
            <a:off x="1872208" y="8043552"/>
            <a:ext cx="1433759" cy="623745"/>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3100" u="none" dirty="0">
                <a:solidFill>
                  <a:prstClr val="black"/>
                </a:solidFill>
                <a:latin typeface="Source Sans Pro Black" pitchFamily="34" charset="0"/>
                <a:ea typeface="Arial Unicode MS" pitchFamily="34" charset="-128"/>
                <a:cs typeface="Arial Unicode MS" pitchFamily="34" charset="-128"/>
              </a:rPr>
              <a:t>Part </a:t>
            </a:r>
            <a:endParaRPr lang="es-ES" sz="4000" u="none" dirty="0">
              <a:solidFill>
                <a:prstClr val="black"/>
              </a:solidFill>
              <a:latin typeface="Source Sans Pro Black" pitchFamily="34" charset="0"/>
              <a:ea typeface="Arial Unicode MS" pitchFamily="34" charset="-128"/>
              <a:cs typeface="Arial Unicode MS" pitchFamily="34" charset="-128"/>
            </a:endParaRPr>
          </a:p>
        </p:txBody>
      </p:sp>
      <p:sp>
        <p:nvSpPr>
          <p:cNvPr id="29" name="28 CuadroTexto"/>
          <p:cNvSpPr txBox="1"/>
          <p:nvPr/>
        </p:nvSpPr>
        <p:spPr>
          <a:xfrm>
            <a:off x="1667385" y="8582865"/>
            <a:ext cx="1932681" cy="808412"/>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4400" b="1" u="none" dirty="0" smtClean="0">
                <a:solidFill>
                  <a:prstClr val="white"/>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rPr>
              <a:t>FOUR</a:t>
            </a:r>
            <a:endParaRPr lang="es-ES" sz="4400" b="1" u="none" dirty="0">
              <a:solidFill>
                <a:prstClr val="white"/>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endParaRPr>
          </a:p>
        </p:txBody>
      </p:sp>
      <p:sp>
        <p:nvSpPr>
          <p:cNvPr id="30" name="29 CuadroTexto"/>
          <p:cNvSpPr txBox="1"/>
          <p:nvPr/>
        </p:nvSpPr>
        <p:spPr>
          <a:xfrm>
            <a:off x="5661429" y="8043552"/>
            <a:ext cx="1433759" cy="623745"/>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3100" u="none" dirty="0">
                <a:solidFill>
                  <a:prstClr val="black"/>
                </a:solidFill>
                <a:latin typeface="Source Sans Pro Black" pitchFamily="34" charset="0"/>
                <a:ea typeface="Arial Unicode MS" pitchFamily="34" charset="-128"/>
                <a:cs typeface="Arial Unicode MS" pitchFamily="34" charset="-128"/>
              </a:rPr>
              <a:t>Part </a:t>
            </a:r>
            <a:endParaRPr lang="es-ES" sz="4000" u="none" dirty="0">
              <a:solidFill>
                <a:prstClr val="black"/>
              </a:solidFill>
              <a:latin typeface="Source Sans Pro Black" pitchFamily="34" charset="0"/>
              <a:ea typeface="Arial Unicode MS" pitchFamily="34" charset="-128"/>
              <a:cs typeface="Arial Unicode MS" pitchFamily="34" charset="-128"/>
            </a:endParaRPr>
          </a:p>
        </p:txBody>
      </p:sp>
      <p:sp>
        <p:nvSpPr>
          <p:cNvPr id="31" name="30 CuadroTexto"/>
          <p:cNvSpPr txBox="1"/>
          <p:nvPr/>
        </p:nvSpPr>
        <p:spPr>
          <a:xfrm>
            <a:off x="5456606" y="8582865"/>
            <a:ext cx="1932681" cy="808412"/>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4400" b="1" u="none" dirty="0" smtClean="0">
                <a:solidFill>
                  <a:prstClr val="white"/>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rPr>
              <a:t>FIVE</a:t>
            </a:r>
            <a:endParaRPr lang="es-ES" sz="4400" b="1" u="none" dirty="0">
              <a:solidFill>
                <a:prstClr val="white"/>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endParaRPr>
          </a:p>
        </p:txBody>
      </p:sp>
      <p:sp>
        <p:nvSpPr>
          <p:cNvPr id="32" name="31 CuadroTexto"/>
          <p:cNvSpPr txBox="1"/>
          <p:nvPr/>
        </p:nvSpPr>
        <p:spPr>
          <a:xfrm>
            <a:off x="9566197" y="8043552"/>
            <a:ext cx="1433759" cy="623745"/>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3100" u="none" dirty="0">
                <a:solidFill>
                  <a:prstClr val="black"/>
                </a:solidFill>
                <a:latin typeface="Source Sans Pro Black" pitchFamily="34" charset="0"/>
                <a:ea typeface="Arial Unicode MS" pitchFamily="34" charset="-128"/>
                <a:cs typeface="Arial Unicode MS" pitchFamily="34" charset="-128"/>
              </a:rPr>
              <a:t>Part </a:t>
            </a:r>
            <a:endParaRPr lang="es-ES" sz="4000" u="none" dirty="0">
              <a:solidFill>
                <a:prstClr val="black"/>
              </a:solidFill>
              <a:latin typeface="Source Sans Pro Black" pitchFamily="34" charset="0"/>
              <a:ea typeface="Arial Unicode MS" pitchFamily="34" charset="-128"/>
              <a:cs typeface="Arial Unicode MS" pitchFamily="34" charset="-128"/>
            </a:endParaRPr>
          </a:p>
        </p:txBody>
      </p:sp>
      <p:sp>
        <p:nvSpPr>
          <p:cNvPr id="33" name="32 CuadroTexto"/>
          <p:cNvSpPr txBox="1"/>
          <p:nvPr/>
        </p:nvSpPr>
        <p:spPr>
          <a:xfrm>
            <a:off x="9143416" y="8582867"/>
            <a:ext cx="2253050" cy="808412"/>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4400" b="1" u="none" dirty="0" smtClean="0">
                <a:solidFill>
                  <a:prstClr val="white"/>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rPr>
              <a:t>SIX</a:t>
            </a:r>
            <a:endParaRPr lang="es-ES" sz="4400" b="1" u="none" dirty="0">
              <a:solidFill>
                <a:prstClr val="white"/>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endParaRPr>
          </a:p>
        </p:txBody>
      </p:sp>
    </p:spTree>
    <p:extLst>
      <p:ext uri="{BB962C8B-B14F-4D97-AF65-F5344CB8AC3E}">
        <p14:creationId xmlns:p14="http://schemas.microsoft.com/office/powerpoint/2010/main" val="25209694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1 Elipse"/>
          <p:cNvSpPr/>
          <p:nvPr/>
        </p:nvSpPr>
        <p:spPr>
          <a:xfrm>
            <a:off x="9984387" y="473111"/>
            <a:ext cx="2560284" cy="2560284"/>
          </a:xfrm>
          <a:prstGeom prst="ellipse">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0025" tIns="65013" rIns="130025" bIns="65013" rtlCol="0" anchor="ctr"/>
          <a:lstStyle/>
          <a:p>
            <a:pPr algn="ctr" defTabSz="1300259" fontAlgn="auto">
              <a:spcBef>
                <a:spcPts val="0"/>
              </a:spcBef>
              <a:spcAft>
                <a:spcPts val="0"/>
              </a:spcAft>
            </a:pPr>
            <a:r>
              <a:rPr lang="es-ES" sz="16400" u="none" dirty="0">
                <a:solidFill>
                  <a:schemeClr val="tx1"/>
                </a:solidFill>
                <a:latin typeface="Cheri" pitchFamily="2" charset="0"/>
              </a:rPr>
              <a:t>1</a:t>
            </a:r>
          </a:p>
        </p:txBody>
      </p:sp>
      <p:sp>
        <p:nvSpPr>
          <p:cNvPr id="3" name="2 CuadroTexto"/>
          <p:cNvSpPr txBox="1"/>
          <p:nvPr/>
        </p:nvSpPr>
        <p:spPr>
          <a:xfrm>
            <a:off x="298513" y="4774397"/>
            <a:ext cx="1433759" cy="656590"/>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3400" u="none" dirty="0">
                <a:solidFill>
                  <a:prstClr val="white"/>
                </a:solidFill>
                <a:latin typeface="Source Sans Pro Black" pitchFamily="34" charset="0"/>
                <a:ea typeface="Arial Unicode MS" pitchFamily="34" charset="-128"/>
                <a:cs typeface="Arial Unicode MS" pitchFamily="34" charset="-128"/>
              </a:rPr>
              <a:t>Part </a:t>
            </a:r>
            <a:endParaRPr lang="es-ES" sz="4600" u="none" dirty="0">
              <a:solidFill>
                <a:prstClr val="white"/>
              </a:solidFill>
              <a:latin typeface="Source Sans Pro Black" pitchFamily="34" charset="0"/>
              <a:ea typeface="Arial Unicode MS" pitchFamily="34" charset="-128"/>
              <a:cs typeface="Arial Unicode MS" pitchFamily="34" charset="-128"/>
            </a:endParaRPr>
          </a:p>
        </p:txBody>
      </p:sp>
      <p:sp>
        <p:nvSpPr>
          <p:cNvPr id="4" name="3 CuadroTexto"/>
          <p:cNvSpPr txBox="1"/>
          <p:nvPr/>
        </p:nvSpPr>
        <p:spPr>
          <a:xfrm>
            <a:off x="93688" y="5195090"/>
            <a:ext cx="1932681" cy="744135"/>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4000" b="1" u="none" dirty="0">
                <a:solidFill>
                  <a:srgbClr val="FF0000"/>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rPr>
              <a:t>ONE</a:t>
            </a:r>
          </a:p>
        </p:txBody>
      </p:sp>
      <p:sp>
        <p:nvSpPr>
          <p:cNvPr id="5" name="4 CuadroTexto"/>
          <p:cNvSpPr txBox="1"/>
          <p:nvPr/>
        </p:nvSpPr>
        <p:spPr>
          <a:xfrm>
            <a:off x="1379950" y="4481860"/>
            <a:ext cx="3322250" cy="1547068"/>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9200" b="1" u="none" dirty="0" err="1" smtClean="0">
                <a:solidFill>
                  <a:prstClr val="white"/>
                </a:solidFill>
                <a:effectLst>
                  <a:outerShdw blurRad="38100" dist="38100" dir="2700000" algn="tl">
                    <a:srgbClr val="000000">
                      <a:alpha val="43137"/>
                    </a:srgbClr>
                  </a:outerShdw>
                </a:effectLst>
                <a:latin typeface="DotumChe" pitchFamily="49" charset="-127"/>
                <a:ea typeface="DotumChe" pitchFamily="49" charset="-127"/>
                <a:cs typeface="Arial Unicode MS" pitchFamily="34" charset="-128"/>
              </a:rPr>
              <a:t>The</a:t>
            </a:r>
            <a:endParaRPr lang="es-ES" sz="9200" b="1" u="none" dirty="0">
              <a:solidFill>
                <a:prstClr val="white"/>
              </a:solidFill>
              <a:effectLst>
                <a:outerShdw blurRad="38100" dist="38100" dir="2700000" algn="tl">
                  <a:srgbClr val="000000">
                    <a:alpha val="43137"/>
                  </a:srgbClr>
                </a:outerShdw>
              </a:effectLst>
              <a:latin typeface="DotumChe" pitchFamily="49" charset="-127"/>
              <a:ea typeface="DotumChe" pitchFamily="49" charset="-127"/>
              <a:cs typeface="Arial Unicode MS" pitchFamily="34" charset="-128"/>
            </a:endParaRPr>
          </a:p>
        </p:txBody>
      </p:sp>
      <p:pic>
        <p:nvPicPr>
          <p:cNvPr id="7" name="Picture 3" descr="E:\002 - Investigacion\Proyectos investigación\Europeo\1314\Logos\Estport Logo.png"/>
          <p:cNvPicPr>
            <a:picLocks noChangeAspect="1" noChangeArrowheads="1"/>
          </p:cNvPicPr>
          <p:nvPr/>
        </p:nvPicPr>
        <p:blipFill rotWithShape="1">
          <a:blip r:embed="rId2">
            <a:extLst>
              <a:ext uri="{28A0092B-C50C-407E-A947-70E740481C1C}">
                <a14:useLocalDpi xmlns:a14="http://schemas.microsoft.com/office/drawing/2010/main" val="0"/>
              </a:ext>
            </a:extLst>
          </a:blip>
          <a:srcRect b="29649"/>
          <a:stretch/>
        </p:blipFill>
        <p:spPr bwMode="auto">
          <a:xfrm>
            <a:off x="5566296" y="4732792"/>
            <a:ext cx="5544616" cy="1118908"/>
          </a:xfrm>
          <a:prstGeom prst="rect">
            <a:avLst/>
          </a:prstGeom>
          <a:noFill/>
          <a:extLst>
            <a:ext uri="{909E8E84-426E-40DD-AFC4-6F175D3DCCD1}">
              <a14:hiddenFill xmlns:a14="http://schemas.microsoft.com/office/drawing/2010/main">
                <a:solidFill>
                  <a:srgbClr val="FFFFFF"/>
                </a:solidFill>
              </a14:hiddenFill>
            </a:ext>
          </a:extLst>
        </p:spPr>
      </p:pic>
      <p:sp>
        <p:nvSpPr>
          <p:cNvPr id="9" name="8 Rectángulo"/>
          <p:cNvSpPr/>
          <p:nvPr/>
        </p:nvSpPr>
        <p:spPr>
          <a:xfrm rot="20925508">
            <a:off x="3550835" y="3711963"/>
            <a:ext cx="3672408" cy="1107996"/>
          </a:xfrm>
          <a:prstGeom prst="rect">
            <a:avLst/>
          </a:prstGeom>
        </p:spPr>
        <p:txBody>
          <a:bodyPr wrap="square">
            <a:spAutoFit/>
          </a:bodyPr>
          <a:lstStyle/>
          <a:p>
            <a:r>
              <a:rPr lang="es-ES" sz="6600" u="none" dirty="0" err="1" smtClean="0">
                <a:solidFill>
                  <a:srgbClr val="FFFF00"/>
                </a:solidFill>
                <a:latin typeface="A little sunshine" pitchFamily="2" charset="0"/>
                <a:ea typeface="A little sunshine" pitchFamily="2" charset="0"/>
                <a:cs typeface="Arial Unicode MS" pitchFamily="34" charset="-128"/>
              </a:rPr>
              <a:t>University</a:t>
            </a:r>
            <a:r>
              <a:rPr lang="es-ES" sz="6600" u="none" dirty="0" smtClean="0">
                <a:solidFill>
                  <a:srgbClr val="FFFF00"/>
                </a:solidFill>
                <a:latin typeface="A little sunshine" pitchFamily="2" charset="0"/>
                <a:ea typeface="A little sunshine" pitchFamily="2" charset="0"/>
                <a:cs typeface="Arial Unicode MS" pitchFamily="34" charset="-128"/>
              </a:rPr>
              <a:t> of</a:t>
            </a:r>
            <a:endParaRPr lang="es-ES" sz="6600" u="none" dirty="0">
              <a:solidFill>
                <a:srgbClr val="FFFF00"/>
              </a:solidFill>
            </a:endParaRPr>
          </a:p>
        </p:txBody>
      </p:sp>
    </p:spTree>
    <p:extLst>
      <p:ext uri="{BB962C8B-B14F-4D97-AF65-F5344CB8AC3E}">
        <p14:creationId xmlns:p14="http://schemas.microsoft.com/office/powerpoint/2010/main" val="8173069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developers.google.com/youtube/images/YouTube-icon-full_color.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3848" y="1276400"/>
            <a:ext cx="9753600" cy="6867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78062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1 Elipse"/>
          <p:cNvSpPr/>
          <p:nvPr/>
        </p:nvSpPr>
        <p:spPr>
          <a:xfrm>
            <a:off x="9984387" y="473111"/>
            <a:ext cx="2560284" cy="2560284"/>
          </a:xfrm>
          <a:prstGeom prst="ellipse">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0025" tIns="65013" rIns="130025" bIns="65013" rtlCol="0" anchor="ctr"/>
          <a:lstStyle/>
          <a:p>
            <a:pPr algn="ctr" defTabSz="1300259" fontAlgn="auto">
              <a:spcBef>
                <a:spcPts val="0"/>
              </a:spcBef>
              <a:spcAft>
                <a:spcPts val="0"/>
              </a:spcAft>
            </a:pPr>
            <a:r>
              <a:rPr lang="es-ES" sz="16400" u="none" dirty="0">
                <a:solidFill>
                  <a:prstClr val="black"/>
                </a:solidFill>
                <a:latin typeface="Cheri" pitchFamily="2" charset="0"/>
              </a:rPr>
              <a:t>2</a:t>
            </a:r>
          </a:p>
        </p:txBody>
      </p:sp>
      <p:sp>
        <p:nvSpPr>
          <p:cNvPr id="3" name="2 CuadroTexto"/>
          <p:cNvSpPr txBox="1"/>
          <p:nvPr/>
        </p:nvSpPr>
        <p:spPr>
          <a:xfrm>
            <a:off x="298513" y="4774397"/>
            <a:ext cx="1433759" cy="656590"/>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3400" u="none" dirty="0">
                <a:solidFill>
                  <a:prstClr val="white"/>
                </a:solidFill>
                <a:latin typeface="Source Sans Pro Black" pitchFamily="34" charset="0"/>
                <a:ea typeface="Arial Unicode MS" pitchFamily="34" charset="-128"/>
                <a:cs typeface="Arial Unicode MS" pitchFamily="34" charset="-128"/>
              </a:rPr>
              <a:t>Part </a:t>
            </a:r>
            <a:endParaRPr lang="es-ES" sz="4600" u="none" dirty="0">
              <a:solidFill>
                <a:prstClr val="white"/>
              </a:solidFill>
              <a:latin typeface="Source Sans Pro Black" pitchFamily="34" charset="0"/>
              <a:ea typeface="Arial Unicode MS" pitchFamily="34" charset="-128"/>
              <a:cs typeface="Arial Unicode MS" pitchFamily="34" charset="-128"/>
            </a:endParaRPr>
          </a:p>
        </p:txBody>
      </p:sp>
      <p:sp>
        <p:nvSpPr>
          <p:cNvPr id="4" name="3 CuadroTexto"/>
          <p:cNvSpPr txBox="1"/>
          <p:nvPr/>
        </p:nvSpPr>
        <p:spPr>
          <a:xfrm>
            <a:off x="93688" y="5195090"/>
            <a:ext cx="1932681" cy="744135"/>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4000" b="1" u="none" dirty="0" smtClean="0">
                <a:solidFill>
                  <a:srgbClr val="FF0000"/>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rPr>
              <a:t>TWO</a:t>
            </a:r>
            <a:endParaRPr lang="es-ES" sz="4000" b="1" u="none" dirty="0">
              <a:solidFill>
                <a:srgbClr val="FF0000"/>
              </a:solidFill>
              <a:effectLst>
                <a:outerShdw blurRad="38100" dist="38100" dir="2700000" algn="tl">
                  <a:srgbClr val="000000">
                    <a:alpha val="43137"/>
                  </a:srgbClr>
                </a:outerShdw>
              </a:effectLst>
              <a:latin typeface="Source Sans Pro Black" pitchFamily="34" charset="0"/>
              <a:ea typeface="Arial Unicode MS" pitchFamily="34" charset="-128"/>
              <a:cs typeface="Arial Unicode MS" pitchFamily="34" charset="-128"/>
            </a:endParaRPr>
          </a:p>
        </p:txBody>
      </p:sp>
      <p:sp>
        <p:nvSpPr>
          <p:cNvPr id="5" name="4 CuadroTexto"/>
          <p:cNvSpPr txBox="1"/>
          <p:nvPr/>
        </p:nvSpPr>
        <p:spPr>
          <a:xfrm>
            <a:off x="1379950" y="4481860"/>
            <a:ext cx="3322250" cy="1547068"/>
          </a:xfrm>
          <a:prstGeom prst="rect">
            <a:avLst/>
          </a:prstGeom>
          <a:noFill/>
        </p:spPr>
        <p:txBody>
          <a:bodyPr wrap="square" lIns="130025" tIns="65013" rIns="130025" bIns="65013" rtlCol="0">
            <a:spAutoFit/>
          </a:bodyPr>
          <a:lstStyle/>
          <a:p>
            <a:pPr algn="ctr" defTabSz="1300259" fontAlgn="auto">
              <a:spcBef>
                <a:spcPts val="0"/>
              </a:spcBef>
              <a:spcAft>
                <a:spcPts val="0"/>
              </a:spcAft>
            </a:pPr>
            <a:r>
              <a:rPr lang="es-ES" sz="9200" b="1" u="none" dirty="0" err="1" smtClean="0">
                <a:solidFill>
                  <a:prstClr val="white"/>
                </a:solidFill>
                <a:effectLst>
                  <a:outerShdw blurRad="38100" dist="38100" dir="2700000" algn="tl">
                    <a:srgbClr val="000000">
                      <a:alpha val="43137"/>
                    </a:srgbClr>
                  </a:outerShdw>
                </a:effectLst>
                <a:latin typeface="DotumChe" pitchFamily="49" charset="-127"/>
                <a:ea typeface="DotumChe" pitchFamily="49" charset="-127"/>
                <a:cs typeface="Arial Unicode MS" pitchFamily="34" charset="-128"/>
              </a:rPr>
              <a:t>The</a:t>
            </a:r>
            <a:endParaRPr lang="es-ES" sz="9200" b="1" u="none" dirty="0">
              <a:solidFill>
                <a:prstClr val="white"/>
              </a:solidFill>
              <a:effectLst>
                <a:outerShdw blurRad="38100" dist="38100" dir="2700000" algn="tl">
                  <a:srgbClr val="000000">
                    <a:alpha val="43137"/>
                  </a:srgbClr>
                </a:outerShdw>
              </a:effectLst>
              <a:latin typeface="DotumChe" pitchFamily="49" charset="-127"/>
              <a:ea typeface="DotumChe" pitchFamily="49" charset="-127"/>
              <a:cs typeface="Arial Unicode MS" pitchFamily="34" charset="-128"/>
            </a:endParaRPr>
          </a:p>
        </p:txBody>
      </p:sp>
      <p:pic>
        <p:nvPicPr>
          <p:cNvPr id="7" name="Picture 3" descr="E:\002 - Investigacion\Proyectos investigación\Europeo\1314\Logos\Estport Logo.png"/>
          <p:cNvPicPr>
            <a:picLocks noChangeAspect="1" noChangeArrowheads="1"/>
          </p:cNvPicPr>
          <p:nvPr/>
        </p:nvPicPr>
        <p:blipFill rotWithShape="1">
          <a:blip r:embed="rId2">
            <a:extLst>
              <a:ext uri="{28A0092B-C50C-407E-A947-70E740481C1C}">
                <a14:useLocalDpi xmlns:a14="http://schemas.microsoft.com/office/drawing/2010/main" val="0"/>
              </a:ext>
            </a:extLst>
          </a:blip>
          <a:srcRect b="29649"/>
          <a:stretch/>
        </p:blipFill>
        <p:spPr bwMode="auto">
          <a:xfrm>
            <a:off x="5566296" y="4732792"/>
            <a:ext cx="5544616" cy="1118908"/>
          </a:xfrm>
          <a:prstGeom prst="rect">
            <a:avLst/>
          </a:prstGeom>
          <a:noFill/>
          <a:extLst>
            <a:ext uri="{909E8E84-426E-40DD-AFC4-6F175D3DCCD1}">
              <a14:hiddenFill xmlns:a14="http://schemas.microsoft.com/office/drawing/2010/main">
                <a:solidFill>
                  <a:srgbClr val="FFFFFF"/>
                </a:solidFill>
              </a14:hiddenFill>
            </a:ext>
          </a:extLst>
        </p:spPr>
      </p:pic>
      <p:sp>
        <p:nvSpPr>
          <p:cNvPr id="9" name="8 Rectángulo"/>
          <p:cNvSpPr/>
          <p:nvPr/>
        </p:nvSpPr>
        <p:spPr>
          <a:xfrm rot="20925508">
            <a:off x="3550835" y="3711963"/>
            <a:ext cx="3672408" cy="1107996"/>
          </a:xfrm>
          <a:prstGeom prst="rect">
            <a:avLst/>
          </a:prstGeom>
        </p:spPr>
        <p:txBody>
          <a:bodyPr wrap="square">
            <a:spAutoFit/>
          </a:bodyPr>
          <a:lstStyle/>
          <a:p>
            <a:r>
              <a:rPr lang="es-ES" sz="6600" u="none" dirty="0" err="1">
                <a:solidFill>
                  <a:srgbClr val="FFFF00"/>
                </a:solidFill>
                <a:latin typeface="A little sunshine" pitchFamily="2" charset="0"/>
                <a:ea typeface="A little sunshine" pitchFamily="2" charset="0"/>
                <a:cs typeface="Arial Unicode MS" pitchFamily="34" charset="-128"/>
              </a:rPr>
              <a:t>p</a:t>
            </a:r>
            <a:r>
              <a:rPr lang="es-ES" sz="6600" u="none" dirty="0" err="1" smtClean="0">
                <a:solidFill>
                  <a:srgbClr val="FFFF00"/>
                </a:solidFill>
                <a:latin typeface="A little sunshine" pitchFamily="2" charset="0"/>
                <a:ea typeface="A little sunshine" pitchFamily="2" charset="0"/>
                <a:cs typeface="Arial Unicode MS" pitchFamily="34" charset="-128"/>
              </a:rPr>
              <a:t>urpose</a:t>
            </a:r>
            <a:r>
              <a:rPr lang="es-ES" sz="6600" u="none" dirty="0" smtClean="0">
                <a:solidFill>
                  <a:srgbClr val="FFFF00"/>
                </a:solidFill>
                <a:latin typeface="A little sunshine" pitchFamily="2" charset="0"/>
                <a:ea typeface="A little sunshine" pitchFamily="2" charset="0"/>
                <a:cs typeface="Arial Unicode MS" pitchFamily="34" charset="-128"/>
              </a:rPr>
              <a:t> of</a:t>
            </a:r>
            <a:endParaRPr lang="es-ES" sz="6600" u="none" dirty="0">
              <a:solidFill>
                <a:srgbClr val="FFFF00"/>
              </a:solidFill>
            </a:endParaRPr>
          </a:p>
        </p:txBody>
      </p:sp>
    </p:spTree>
    <p:extLst>
      <p:ext uri="{BB962C8B-B14F-4D97-AF65-F5344CB8AC3E}">
        <p14:creationId xmlns:p14="http://schemas.microsoft.com/office/powerpoint/2010/main" val="21000113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5"/>
          <p:cNvSpPr txBox="1">
            <a:spLocks noChangeArrowheads="1"/>
          </p:cNvSpPr>
          <p:nvPr/>
        </p:nvSpPr>
        <p:spPr bwMode="auto">
          <a:xfrm>
            <a:off x="644484" y="2787609"/>
            <a:ext cx="11930146" cy="3961399"/>
          </a:xfrm>
          <a:prstGeom prst="rect">
            <a:avLst/>
          </a:prstGeom>
          <a:noFill/>
          <a:ln w="9525">
            <a:noFill/>
            <a:miter lim="800000"/>
            <a:headEnd/>
            <a:tailEnd/>
          </a:ln>
          <a:effectLst/>
        </p:spPr>
        <p:txBody>
          <a:bodyPr wrap="square" lIns="82608" tIns="41304" rIns="82608" bIns="41304" anchor="ctr">
            <a:spAutoFit/>
          </a:bodyPr>
          <a:lstStyle/>
          <a:p>
            <a:pPr marL="77788" indent="-15875" defTabSz="825500"/>
            <a:r>
              <a:rPr lang="en-US" sz="3600" b="1" u="none" dirty="0" smtClean="0">
                <a:solidFill>
                  <a:schemeClr val="tx1"/>
                </a:solidFill>
                <a:latin typeface="Arial" pitchFamily="34" charset="0"/>
                <a:cs typeface="Arial" pitchFamily="34" charset="0"/>
              </a:rPr>
              <a:t>This project aims at developing a European “Sport Tutorship” model at Universities that will allow high-level students-athletes further develop their dual career across Europe, by laying the basis and foundations for the implementation, at a medium term, of a common Erasmus-Sport Mobility Programme </a:t>
            </a:r>
          </a:p>
        </p:txBody>
      </p:sp>
      <p:pic>
        <p:nvPicPr>
          <p:cNvPr id="7" name="Picture 2"/>
          <p:cNvPicPr>
            <a:picLocks noChangeAspect="1" noChangeArrowheads="1"/>
          </p:cNvPicPr>
          <p:nvPr/>
        </p:nvPicPr>
        <p:blipFill>
          <a:blip r:embed="rId2" cstate="print"/>
          <a:srcRect/>
          <a:stretch>
            <a:fillRect/>
          </a:stretch>
        </p:blipFill>
        <p:spPr bwMode="auto">
          <a:xfrm>
            <a:off x="144463" y="144464"/>
            <a:ext cx="3016015" cy="861376"/>
          </a:xfrm>
          <a:prstGeom prst="rect">
            <a:avLst/>
          </a:prstGeom>
          <a:noFill/>
          <a:ln w="9525">
            <a:noFill/>
            <a:miter lim="800000"/>
            <a:headEnd/>
            <a:tailEnd/>
          </a:ln>
          <a:effectLst/>
        </p:spPr>
      </p:pic>
      <p:pic>
        <p:nvPicPr>
          <p:cNvPr id="8" name="Picture 3"/>
          <p:cNvPicPr>
            <a:picLocks noChangeAspect="1" noChangeArrowheads="1"/>
          </p:cNvPicPr>
          <p:nvPr/>
        </p:nvPicPr>
        <p:blipFill>
          <a:blip r:embed="rId3" cstate="print"/>
          <a:srcRect/>
          <a:stretch>
            <a:fillRect/>
          </a:stretch>
        </p:blipFill>
        <p:spPr bwMode="auto">
          <a:xfrm>
            <a:off x="885776" y="8345880"/>
            <a:ext cx="2907874" cy="627881"/>
          </a:xfrm>
          <a:prstGeom prst="rect">
            <a:avLst/>
          </a:prstGeom>
          <a:noFill/>
          <a:ln w="9525">
            <a:noFill/>
            <a:miter lim="800000"/>
            <a:headEnd/>
            <a:tailEnd/>
          </a:ln>
          <a:effectLst/>
        </p:spPr>
      </p:pic>
      <p:pic>
        <p:nvPicPr>
          <p:cNvPr id="9" name="Picture 4"/>
          <p:cNvPicPr>
            <a:picLocks noChangeAspect="1" noChangeArrowheads="1"/>
          </p:cNvPicPr>
          <p:nvPr/>
        </p:nvPicPr>
        <p:blipFill>
          <a:blip r:embed="rId4"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 name="Picture 5"/>
          <p:cNvPicPr>
            <a:picLocks noChangeAspect="1" noChangeArrowheads="1"/>
          </p:cNvPicPr>
          <p:nvPr/>
        </p:nvPicPr>
        <p:blipFill>
          <a:blip r:embed="rId5"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1" name="Picture 6"/>
          <p:cNvPicPr>
            <a:picLocks noChangeAspect="1" noChangeArrowheads="1"/>
          </p:cNvPicPr>
          <p:nvPr/>
        </p:nvPicPr>
        <p:blipFill>
          <a:blip r:embed="rId6" cstate="print"/>
          <a:srcRect/>
          <a:stretch>
            <a:fillRect/>
          </a:stretch>
        </p:blipFill>
        <p:spPr bwMode="auto">
          <a:xfrm>
            <a:off x="7294489" y="8345879"/>
            <a:ext cx="2129626" cy="648073"/>
          </a:xfrm>
          <a:prstGeom prst="rect">
            <a:avLst/>
          </a:prstGeom>
          <a:noFill/>
          <a:ln w="9525">
            <a:noFill/>
            <a:miter lim="800000"/>
            <a:headEnd/>
            <a:tailEnd/>
          </a:ln>
          <a:effectLst/>
        </p:spPr>
      </p:pic>
      <p:pic>
        <p:nvPicPr>
          <p:cNvPr id="12" name="Picture 7"/>
          <p:cNvPicPr>
            <a:picLocks noChangeAspect="1" noChangeArrowheads="1"/>
          </p:cNvPicPr>
          <p:nvPr/>
        </p:nvPicPr>
        <p:blipFill>
          <a:blip r:embed="rId7" cstate="print"/>
          <a:srcRect/>
          <a:stretch>
            <a:fillRect/>
          </a:stretch>
        </p:blipFill>
        <p:spPr bwMode="auto">
          <a:xfrm>
            <a:off x="9949200" y="8024989"/>
            <a:ext cx="2241833" cy="1172292"/>
          </a:xfrm>
          <a:prstGeom prst="rect">
            <a:avLst/>
          </a:prstGeom>
          <a:noFill/>
          <a:ln w="9525">
            <a:noFill/>
            <a:miter lim="800000"/>
            <a:headEnd/>
            <a:tailEnd/>
          </a:ln>
          <a:effectLst/>
        </p:spPr>
      </p:pic>
      <p:pic>
        <p:nvPicPr>
          <p:cNvPr id="13" name="Picture 7" descr="http://sporttutorship.eu/images/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tx1"/>
                </a:solidFill>
                <a:latin typeface="Cordia New" panose="020B0304020202020204" pitchFamily="34" charset="-34"/>
                <a:cs typeface="Cordia New" panose="020B0304020202020204" pitchFamily="34" charset="-34"/>
              </a:rPr>
              <a:t>[</a:t>
            </a:r>
            <a:r>
              <a:rPr lang="es-ES" sz="2000" b="1" u="none" dirty="0">
                <a:solidFill>
                  <a:schemeClr val="tx1"/>
                </a:solidFill>
                <a:latin typeface="Cordia New" panose="020B0304020202020204" pitchFamily="34" charset="-34"/>
                <a:cs typeface="Cordia New" panose="020B0304020202020204" pitchFamily="34" charset="-34"/>
              </a:rPr>
              <a:t>557204-EPP-1-2014-1-ES-SPO-SCP</a:t>
            </a:r>
            <a:r>
              <a:rPr lang="en-US" sz="2000" b="1" u="none" dirty="0" smtClean="0">
                <a:solidFill>
                  <a:schemeClr val="tx1"/>
                </a:solidFill>
                <a:latin typeface="Cordia New" panose="020B0304020202020204" pitchFamily="34" charset="-34"/>
                <a:cs typeface="Cordia New" panose="020B0304020202020204" pitchFamily="34" charset="-34"/>
              </a:rPr>
              <a:t>]</a:t>
            </a:r>
            <a:endParaRPr lang="en-US" sz="2000" b="1" u="none" dirty="0">
              <a:solidFill>
                <a:schemeClr val="tx1"/>
              </a:solidFill>
              <a:latin typeface="Cordia New" panose="020B0304020202020204" pitchFamily="34" charset="-34"/>
              <a:cs typeface="Cordia New" panose="020B0304020202020204" pitchFamily="34" charset="-34"/>
            </a:endParaRPr>
          </a:p>
        </p:txBody>
      </p:sp>
      <p:sp>
        <p:nvSpPr>
          <p:cNvPr id="15" name="14 Rectángulo"/>
          <p:cNvSpPr/>
          <p:nvPr/>
        </p:nvSpPr>
        <p:spPr>
          <a:xfrm rot="595058">
            <a:off x="-158826" y="1462073"/>
            <a:ext cx="1512168" cy="2215991"/>
          </a:xfrm>
          <a:prstGeom prst="rect">
            <a:avLst/>
          </a:prstGeom>
          <a:noFill/>
        </p:spPr>
        <p:txBody>
          <a:bodyPr wrap="square" lIns="91440" tIns="45720" rIns="91440" bIns="45720">
            <a:spAutoFit/>
          </a:bodyPr>
          <a:lstStyle/>
          <a:p>
            <a:pPr algn="ctr"/>
            <a:r>
              <a:rPr lang="es-ES" sz="13800" b="1" u="none" cap="none" spc="0" dirty="0" smtClean="0">
                <a:ln w="12700">
                  <a:solidFill>
                    <a:schemeClr val="tx2">
                      <a:satMod val="155000"/>
                    </a:schemeClr>
                  </a:solidFill>
                  <a:prstDash val="solid"/>
                </a:ln>
                <a:solidFill>
                  <a:schemeClr val="bg1"/>
                </a:solidFill>
                <a:effectLst>
                  <a:outerShdw blurRad="38100" dist="38100" dir="2700000" algn="tl">
                    <a:srgbClr val="000000">
                      <a:alpha val="43137"/>
                    </a:srgbClr>
                  </a:outerShdw>
                </a:effectLst>
                <a:latin typeface="Bookman Old Style" panose="02050604050505020204" pitchFamily="18" charset="0"/>
              </a:rPr>
              <a:t>“</a:t>
            </a:r>
            <a:endParaRPr lang="es-ES" sz="13800" b="1" u="none" cap="none" spc="0" dirty="0">
              <a:ln w="12700">
                <a:solidFill>
                  <a:schemeClr val="tx2">
                    <a:satMod val="155000"/>
                  </a:schemeClr>
                </a:solidFill>
                <a:prstDash val="solid"/>
              </a:ln>
              <a:solidFill>
                <a:schemeClr val="bg1"/>
              </a:solidFill>
              <a:effectLst>
                <a:outerShdw blurRad="38100" dist="38100" dir="2700000" algn="tl">
                  <a:srgbClr val="000000">
                    <a:alpha val="43137"/>
                  </a:srgbClr>
                </a:outerShdw>
              </a:effectLst>
              <a:latin typeface="Bookman Old Style" panose="02050604050505020204" pitchFamily="18" charset="0"/>
            </a:endParaRPr>
          </a:p>
        </p:txBody>
      </p:sp>
      <p:sp>
        <p:nvSpPr>
          <p:cNvPr id="16" name="15 Rectángulo"/>
          <p:cNvSpPr/>
          <p:nvPr/>
        </p:nvSpPr>
        <p:spPr>
          <a:xfrm rot="595058">
            <a:off x="3087281" y="6401504"/>
            <a:ext cx="1512168" cy="1446550"/>
          </a:xfrm>
          <a:prstGeom prst="rect">
            <a:avLst/>
          </a:prstGeom>
          <a:noFill/>
        </p:spPr>
        <p:txBody>
          <a:bodyPr wrap="square" lIns="91440" tIns="45720" rIns="91440" bIns="45720">
            <a:spAutoFit/>
          </a:bodyPr>
          <a:lstStyle/>
          <a:p>
            <a:pPr algn="ctr"/>
            <a:r>
              <a:rPr lang="es-ES" sz="8800" b="1" u="none"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Bookman Old Style" panose="02050604050505020204" pitchFamily="18" charset="0"/>
              </a:rPr>
              <a:t>”</a:t>
            </a:r>
            <a:endParaRPr lang="es-ES" sz="8800" b="1" u="none" cap="none" spc="0"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Bookman Old Style" panose="02050604050505020204" pitchFamily="18" charset="0"/>
            </a:endParaRPr>
          </a:p>
        </p:txBody>
      </p:sp>
      <p:sp>
        <p:nvSpPr>
          <p:cNvPr id="17" name="Text Box 25"/>
          <p:cNvSpPr txBox="1">
            <a:spLocks noChangeArrowheads="1"/>
          </p:cNvSpPr>
          <p:nvPr/>
        </p:nvSpPr>
        <p:spPr bwMode="auto">
          <a:xfrm>
            <a:off x="381720" y="9299693"/>
            <a:ext cx="11930146" cy="329636"/>
          </a:xfrm>
          <a:prstGeom prst="rect">
            <a:avLst/>
          </a:prstGeom>
          <a:noFill/>
          <a:ln w="9525">
            <a:noFill/>
            <a:miter lim="800000"/>
            <a:headEnd/>
            <a:tailEnd/>
          </a:ln>
          <a:effectLst/>
        </p:spPr>
        <p:txBody>
          <a:bodyPr wrap="square" lIns="82604" tIns="41302" rIns="82604" bIns="41302" anchor="ctr">
            <a:spAutoFit/>
          </a:bodyPr>
          <a:lstStyle/>
          <a:p>
            <a:pPr algn="ctr" defTabSz="825458"/>
            <a:r>
              <a:rPr lang="en-US" sz="1600" u="none" dirty="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spTree>
    <p:extLst>
      <p:ext uri="{BB962C8B-B14F-4D97-AF65-F5344CB8AC3E}">
        <p14:creationId xmlns:p14="http://schemas.microsoft.com/office/powerpoint/2010/main" val="15985809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srcRect/>
          <a:stretch>
            <a:fillRect/>
          </a:stretch>
        </p:blipFill>
        <p:spPr bwMode="auto">
          <a:xfrm>
            <a:off x="144463" y="144464"/>
            <a:ext cx="3016015" cy="861376"/>
          </a:xfrm>
          <a:prstGeom prst="rect">
            <a:avLst/>
          </a:prstGeom>
          <a:noFill/>
          <a:ln w="9525">
            <a:noFill/>
            <a:miter lim="800000"/>
            <a:headEnd/>
            <a:tailEnd/>
          </a:ln>
          <a:effectLst/>
        </p:spPr>
      </p:pic>
      <p:pic>
        <p:nvPicPr>
          <p:cNvPr id="8" name="Picture 3"/>
          <p:cNvPicPr>
            <a:picLocks noChangeAspect="1" noChangeArrowheads="1"/>
          </p:cNvPicPr>
          <p:nvPr/>
        </p:nvPicPr>
        <p:blipFill>
          <a:blip r:embed="rId3" cstate="print"/>
          <a:srcRect/>
          <a:stretch>
            <a:fillRect/>
          </a:stretch>
        </p:blipFill>
        <p:spPr bwMode="auto">
          <a:xfrm>
            <a:off x="885776" y="8345880"/>
            <a:ext cx="2907874" cy="627881"/>
          </a:xfrm>
          <a:prstGeom prst="rect">
            <a:avLst/>
          </a:prstGeom>
          <a:noFill/>
          <a:ln w="9525">
            <a:noFill/>
            <a:miter lim="800000"/>
            <a:headEnd/>
            <a:tailEnd/>
          </a:ln>
          <a:effectLst/>
        </p:spPr>
      </p:pic>
      <p:pic>
        <p:nvPicPr>
          <p:cNvPr id="9" name="Picture 4"/>
          <p:cNvPicPr>
            <a:picLocks noChangeAspect="1" noChangeArrowheads="1"/>
          </p:cNvPicPr>
          <p:nvPr/>
        </p:nvPicPr>
        <p:blipFill>
          <a:blip r:embed="rId4" cstate="print"/>
          <a:srcRect/>
          <a:stretch>
            <a:fillRect/>
          </a:stretch>
        </p:blipFill>
        <p:spPr bwMode="auto">
          <a:xfrm>
            <a:off x="4198144" y="8201863"/>
            <a:ext cx="1275534" cy="942677"/>
          </a:xfrm>
          <a:prstGeom prst="rect">
            <a:avLst/>
          </a:prstGeom>
          <a:noFill/>
          <a:ln w="9525">
            <a:noFill/>
            <a:miter lim="800000"/>
            <a:headEnd/>
            <a:tailEnd/>
          </a:ln>
          <a:effectLst/>
        </p:spPr>
      </p:pic>
      <p:pic>
        <p:nvPicPr>
          <p:cNvPr id="10" name="Picture 5"/>
          <p:cNvPicPr>
            <a:picLocks noChangeAspect="1" noChangeArrowheads="1"/>
          </p:cNvPicPr>
          <p:nvPr/>
        </p:nvPicPr>
        <p:blipFill>
          <a:blip r:embed="rId5" cstate="print"/>
          <a:srcRect/>
          <a:stretch>
            <a:fillRect/>
          </a:stretch>
        </p:blipFill>
        <p:spPr bwMode="auto">
          <a:xfrm>
            <a:off x="5926336" y="8201863"/>
            <a:ext cx="936104" cy="936104"/>
          </a:xfrm>
          <a:prstGeom prst="rect">
            <a:avLst/>
          </a:prstGeom>
          <a:noFill/>
          <a:ln w="9525">
            <a:noFill/>
            <a:miter lim="800000"/>
            <a:headEnd/>
            <a:tailEnd/>
          </a:ln>
          <a:effectLst/>
        </p:spPr>
      </p:pic>
      <p:pic>
        <p:nvPicPr>
          <p:cNvPr id="11" name="Picture 6"/>
          <p:cNvPicPr>
            <a:picLocks noChangeAspect="1" noChangeArrowheads="1"/>
          </p:cNvPicPr>
          <p:nvPr/>
        </p:nvPicPr>
        <p:blipFill>
          <a:blip r:embed="rId6" cstate="print"/>
          <a:srcRect/>
          <a:stretch>
            <a:fillRect/>
          </a:stretch>
        </p:blipFill>
        <p:spPr bwMode="auto">
          <a:xfrm>
            <a:off x="7294489" y="8345879"/>
            <a:ext cx="2129626" cy="648073"/>
          </a:xfrm>
          <a:prstGeom prst="rect">
            <a:avLst/>
          </a:prstGeom>
          <a:noFill/>
          <a:ln w="9525">
            <a:noFill/>
            <a:miter lim="800000"/>
            <a:headEnd/>
            <a:tailEnd/>
          </a:ln>
          <a:effectLst/>
        </p:spPr>
      </p:pic>
      <p:pic>
        <p:nvPicPr>
          <p:cNvPr id="12" name="Picture 7"/>
          <p:cNvPicPr>
            <a:picLocks noChangeAspect="1" noChangeArrowheads="1"/>
          </p:cNvPicPr>
          <p:nvPr/>
        </p:nvPicPr>
        <p:blipFill>
          <a:blip r:embed="rId7" cstate="print"/>
          <a:srcRect/>
          <a:stretch>
            <a:fillRect/>
          </a:stretch>
        </p:blipFill>
        <p:spPr bwMode="auto">
          <a:xfrm>
            <a:off x="9949200" y="8024989"/>
            <a:ext cx="2241833" cy="1172292"/>
          </a:xfrm>
          <a:prstGeom prst="rect">
            <a:avLst/>
          </a:prstGeom>
          <a:noFill/>
          <a:ln w="9525">
            <a:noFill/>
            <a:miter lim="800000"/>
            <a:headEnd/>
            <a:tailEnd/>
          </a:ln>
          <a:effectLst/>
        </p:spPr>
      </p:pic>
      <p:pic>
        <p:nvPicPr>
          <p:cNvPr id="13" name="Picture 7" descr="http://sporttutorship.eu/images/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51210" y="39539"/>
            <a:ext cx="4443878" cy="1159811"/>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25"/>
          <p:cNvSpPr txBox="1">
            <a:spLocks noChangeArrowheads="1"/>
          </p:cNvSpPr>
          <p:nvPr/>
        </p:nvSpPr>
        <p:spPr bwMode="auto">
          <a:xfrm>
            <a:off x="237704" y="931749"/>
            <a:ext cx="3096344" cy="391187"/>
          </a:xfrm>
          <a:prstGeom prst="rect">
            <a:avLst/>
          </a:prstGeom>
          <a:noFill/>
          <a:ln w="9525">
            <a:noFill/>
            <a:miter lim="800000"/>
            <a:headEnd/>
            <a:tailEnd/>
          </a:ln>
          <a:effectLst/>
        </p:spPr>
        <p:txBody>
          <a:bodyPr wrap="square" lIns="82604" tIns="41302" rIns="82604" bIns="41302" anchor="ctr">
            <a:spAutoFit/>
          </a:bodyPr>
          <a:lstStyle/>
          <a:p>
            <a:pPr defTabSz="825458"/>
            <a:r>
              <a:rPr lang="en-US" sz="2000" b="1" u="none" dirty="0" smtClean="0">
                <a:solidFill>
                  <a:schemeClr val="tx1"/>
                </a:solidFill>
                <a:latin typeface="Cordia New" panose="020B0304020202020204" pitchFamily="34" charset="-34"/>
                <a:cs typeface="Cordia New" panose="020B0304020202020204" pitchFamily="34" charset="-34"/>
              </a:rPr>
              <a:t>[</a:t>
            </a:r>
            <a:r>
              <a:rPr lang="es-ES" sz="2000" b="1" u="none" dirty="0">
                <a:solidFill>
                  <a:schemeClr val="tx1"/>
                </a:solidFill>
                <a:latin typeface="Cordia New" panose="020B0304020202020204" pitchFamily="34" charset="-34"/>
                <a:cs typeface="Cordia New" panose="020B0304020202020204" pitchFamily="34" charset="-34"/>
              </a:rPr>
              <a:t>557204-EPP-1-2014-1-ES-SPO-SCP</a:t>
            </a:r>
            <a:r>
              <a:rPr lang="en-US" sz="2000" b="1" u="none" dirty="0" smtClean="0">
                <a:solidFill>
                  <a:schemeClr val="tx1"/>
                </a:solidFill>
                <a:latin typeface="Cordia New" panose="020B0304020202020204" pitchFamily="34" charset="-34"/>
                <a:cs typeface="Cordia New" panose="020B0304020202020204" pitchFamily="34" charset="-34"/>
              </a:rPr>
              <a:t>]</a:t>
            </a:r>
            <a:endParaRPr lang="en-US" sz="2000" b="1" u="none" dirty="0">
              <a:solidFill>
                <a:schemeClr val="tx1"/>
              </a:solidFill>
              <a:latin typeface="Cordia New" panose="020B0304020202020204" pitchFamily="34" charset="-34"/>
              <a:cs typeface="Cordia New" panose="020B0304020202020204" pitchFamily="34" charset="-34"/>
            </a:endParaRPr>
          </a:p>
        </p:txBody>
      </p:sp>
      <p:sp>
        <p:nvSpPr>
          <p:cNvPr id="15" name="Text Box 25"/>
          <p:cNvSpPr txBox="1">
            <a:spLocks noChangeArrowheads="1"/>
          </p:cNvSpPr>
          <p:nvPr/>
        </p:nvSpPr>
        <p:spPr bwMode="auto">
          <a:xfrm>
            <a:off x="644484" y="3341606"/>
            <a:ext cx="11930146" cy="2853404"/>
          </a:xfrm>
          <a:prstGeom prst="rect">
            <a:avLst/>
          </a:prstGeom>
          <a:noFill/>
          <a:ln w="9525">
            <a:noFill/>
            <a:miter lim="800000"/>
            <a:headEnd/>
            <a:tailEnd/>
          </a:ln>
          <a:effectLst/>
        </p:spPr>
        <p:txBody>
          <a:bodyPr wrap="square" lIns="82608" tIns="41304" rIns="82608" bIns="41304" anchor="ctr">
            <a:spAutoFit/>
          </a:bodyPr>
          <a:lstStyle/>
          <a:p>
            <a:pPr marL="77788" indent="-15875" defTabSz="825500"/>
            <a:r>
              <a:rPr lang="en-US" sz="3600" b="1" u="none" dirty="0">
                <a:solidFill>
                  <a:schemeClr val="tx1"/>
                </a:solidFill>
                <a:latin typeface="Arial" pitchFamily="34" charset="0"/>
                <a:cs typeface="Arial" pitchFamily="34" charset="0"/>
              </a:rPr>
              <a:t>1) To develop, implement and transfer an innovative “EU Sport Tutorship Programme” in different European Universities, involving sport authorities, sport-related organizations and other educational actors, as key stakeholders.</a:t>
            </a:r>
          </a:p>
        </p:txBody>
      </p:sp>
      <p:sp>
        <p:nvSpPr>
          <p:cNvPr id="16" name="15 Rectángulo"/>
          <p:cNvSpPr/>
          <p:nvPr/>
        </p:nvSpPr>
        <p:spPr>
          <a:xfrm rot="20925508">
            <a:off x="1725240" y="1767747"/>
            <a:ext cx="3672408" cy="1107996"/>
          </a:xfrm>
          <a:prstGeom prst="rect">
            <a:avLst/>
          </a:prstGeom>
        </p:spPr>
        <p:txBody>
          <a:bodyPr wrap="square">
            <a:spAutoFit/>
          </a:bodyPr>
          <a:lstStyle/>
          <a:p>
            <a:r>
              <a:rPr lang="es-ES" sz="6600" u="none" dirty="0" err="1" smtClean="0">
                <a:solidFill>
                  <a:srgbClr val="FF0000"/>
                </a:solidFill>
                <a:latin typeface="A little sunshine" pitchFamily="2" charset="0"/>
                <a:ea typeface="A little sunshine" pitchFamily="2" charset="0"/>
                <a:cs typeface="Arial Unicode MS" pitchFamily="34" charset="-128"/>
              </a:rPr>
              <a:t>Specifically</a:t>
            </a:r>
            <a:endParaRPr lang="es-ES" sz="6600" u="none" dirty="0">
              <a:solidFill>
                <a:srgbClr val="FF0000"/>
              </a:solidFill>
            </a:endParaRPr>
          </a:p>
        </p:txBody>
      </p:sp>
      <p:sp>
        <p:nvSpPr>
          <p:cNvPr id="18" name="Text Box 25"/>
          <p:cNvSpPr txBox="1">
            <a:spLocks noChangeArrowheads="1"/>
          </p:cNvSpPr>
          <p:nvPr/>
        </p:nvSpPr>
        <p:spPr bwMode="auto">
          <a:xfrm>
            <a:off x="381720" y="9299693"/>
            <a:ext cx="11930146" cy="329636"/>
          </a:xfrm>
          <a:prstGeom prst="rect">
            <a:avLst/>
          </a:prstGeom>
          <a:noFill/>
          <a:ln w="9525">
            <a:noFill/>
            <a:miter lim="800000"/>
            <a:headEnd/>
            <a:tailEnd/>
          </a:ln>
          <a:effectLst/>
        </p:spPr>
        <p:txBody>
          <a:bodyPr wrap="square" lIns="82604" tIns="41302" rIns="82604" bIns="41302" anchor="ctr">
            <a:spAutoFit/>
          </a:bodyPr>
          <a:lstStyle/>
          <a:p>
            <a:pPr algn="ctr" defTabSz="825458"/>
            <a:r>
              <a:rPr lang="en-US" sz="1600" u="none" dirty="0">
                <a:solidFill>
                  <a:schemeClr val="tx1">
                    <a:lumMod val="65000"/>
                    <a:lumOff val="35000"/>
                  </a:schemeClr>
                </a:solidFill>
                <a:latin typeface="Arial" pitchFamily="34" charset="0"/>
                <a:cs typeface="Arial" pitchFamily="34" charset="0"/>
              </a:rPr>
              <a:t>[Developing an innovative European Sport Tutorship model for the dual career of athletes / ESTPORT]</a:t>
            </a:r>
          </a:p>
        </p:txBody>
      </p:sp>
    </p:spTree>
    <p:extLst>
      <p:ext uri="{BB962C8B-B14F-4D97-AF65-F5344CB8AC3E}">
        <p14:creationId xmlns:p14="http://schemas.microsoft.com/office/powerpoint/2010/main" val="1656016028"/>
      </p:ext>
    </p:extLst>
  </p:cSld>
  <p:clrMapOvr>
    <a:masterClrMapping/>
  </p:clrMapOvr>
  <p:timing>
    <p:tnLst>
      <p:par>
        <p:cTn id="1" dur="indefinite" restart="never" nodeType="tmRoot"/>
      </p:par>
    </p:tnLst>
  </p:timing>
</p:sld>
</file>

<file path=ppt/theme/theme1.xml><?xml version="1.0" encoding="utf-8"?>
<a:theme xmlns:a="http://schemas.openxmlformats.org/drawingml/2006/main" name="Plantilla CAFD">
  <a:themeElements>
    <a:clrScheme name="">
      <a:dk1>
        <a:srgbClr val="000000"/>
      </a:dk1>
      <a:lt1>
        <a:srgbClr val="FFFFFF"/>
      </a:lt1>
      <a:dk2>
        <a:srgbClr val="000000"/>
      </a:dk2>
      <a:lt2>
        <a:srgbClr val="808080"/>
      </a:lt2>
      <a:accent1>
        <a:srgbClr val="EF8A1C"/>
      </a:accent1>
      <a:accent2>
        <a:srgbClr val="333399"/>
      </a:accent2>
      <a:accent3>
        <a:srgbClr val="FFFFFF"/>
      </a:accent3>
      <a:accent4>
        <a:srgbClr val="000000"/>
      </a:accent4>
      <a:accent5>
        <a:srgbClr val="F6C4AB"/>
      </a:accent5>
      <a:accent6>
        <a:srgbClr val="2D2D8A"/>
      </a:accent6>
      <a:hlink>
        <a:srgbClr val="009999"/>
      </a:hlink>
      <a:folHlink>
        <a:srgbClr val="99CC00"/>
      </a:folHlink>
    </a:clrScheme>
    <a:fontScheme name="Default - Diapositiva de título">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F8A1C"/>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EF8A1C"/>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Diapositiva de títul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2293</TotalTime>
  <Pages>0</Pages>
  <Words>982</Words>
  <Characters>0</Characters>
  <Application>Microsoft Office PowerPoint</Application>
  <PresentationFormat>Custom</PresentationFormat>
  <Lines>0</Lines>
  <Paragraphs>127</Paragraphs>
  <Slides>31</Slides>
  <Notes>0</Notes>
  <HiddenSlides>0</HiddenSlides>
  <MMClips>0</MMClips>
  <ScaleCrop>false</ScaleCrop>
  <HeadingPairs>
    <vt:vector size="6" baseType="variant">
      <vt:variant>
        <vt:lpstr>Fonts Used</vt:lpstr>
      </vt:variant>
      <vt:variant>
        <vt:i4>16</vt:i4>
      </vt:variant>
      <vt:variant>
        <vt:lpstr>Theme</vt:lpstr>
      </vt:variant>
      <vt:variant>
        <vt:i4>6</vt:i4>
      </vt:variant>
      <vt:variant>
        <vt:lpstr>Slide Titles</vt:lpstr>
      </vt:variant>
      <vt:variant>
        <vt:i4>31</vt:i4>
      </vt:variant>
    </vt:vector>
  </HeadingPairs>
  <TitlesOfParts>
    <vt:vector size="53" baseType="lpstr">
      <vt:lpstr>Arial Unicode MS</vt:lpstr>
      <vt:lpstr>DotumChe</vt:lpstr>
      <vt:lpstr>ＭＳ Ｐゴシック</vt:lpstr>
      <vt:lpstr>A little sunshine</vt:lpstr>
      <vt:lpstr>Agent Orange</vt:lpstr>
      <vt:lpstr>Arial</vt:lpstr>
      <vt:lpstr>Bell Gothic Std Light</vt:lpstr>
      <vt:lpstr>Bookman Old Style</vt:lpstr>
      <vt:lpstr>Calibri</vt:lpstr>
      <vt:lpstr>Cheri</vt:lpstr>
      <vt:lpstr>Cordia New</vt:lpstr>
      <vt:lpstr>DejaVu Sans Light</vt:lpstr>
      <vt:lpstr>Gill Sans</vt:lpstr>
      <vt:lpstr>Source Sans Pro Black</vt:lpstr>
      <vt:lpstr>Traveling _Typewriter</vt:lpstr>
      <vt:lpstr>ヒラギノ角ゴ ProN W3</vt:lpstr>
      <vt:lpstr>Plantilla CAFD</vt:lpstr>
      <vt:lpstr>Tema de Office</vt:lpstr>
      <vt:lpstr>1_Tema de Office</vt:lpstr>
      <vt:lpstr>2_Tema de Office</vt:lpstr>
      <vt:lpstr>3_Tema de Office</vt:lpstr>
      <vt:lpstr>4_Tema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API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23007995</dc:creator>
  <cp:lastModifiedBy>Gosia Kuklinaska</cp:lastModifiedBy>
  <cp:revision>207</cp:revision>
  <dcterms:created xsi:type="dcterms:W3CDTF">2011-10-11T10:43:48Z</dcterms:created>
  <dcterms:modified xsi:type="dcterms:W3CDTF">2016-09-22T16:06:46Z</dcterms:modified>
</cp:coreProperties>
</file>