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270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055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066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86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148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6126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042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9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93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5334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764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B1791-70CF-4DE8-BD9C-BE25C4E284A5}" type="datetimeFigureOut">
              <a:rPr lang="it-IT" smtClean="0"/>
              <a:t>27/02/2017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2FBD-FF2F-4158-8E87-33B5B38D5B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0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620" y="116632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20418" y="1159565"/>
            <a:ext cx="10389704" cy="5698435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it-IT" altLang="it-IT" sz="3600" dirty="0"/>
              <a:t>Workshop 2, </a:t>
            </a:r>
            <a:r>
              <a:rPr lang="it-IT" altLang="it-IT" sz="3600" dirty="0" err="1"/>
              <a:t>October</a:t>
            </a:r>
            <a:r>
              <a:rPr lang="it-IT" altLang="it-IT" sz="3600" dirty="0"/>
              <a:t> 2016 (</a:t>
            </a:r>
            <a:r>
              <a:rPr lang="it-IT" altLang="it-IT" sz="3600" i="1" dirty="0"/>
              <a:t>An e-tutor for the </a:t>
            </a:r>
            <a:r>
              <a:rPr lang="it-IT" altLang="it-IT" sz="3600" i="1" dirty="0" err="1"/>
              <a:t>lifelong</a:t>
            </a:r>
            <a:r>
              <a:rPr lang="it-IT" altLang="it-IT" sz="3600" i="1" dirty="0"/>
              <a:t> </a:t>
            </a:r>
            <a:r>
              <a:rPr lang="it-IT" altLang="it-IT" sz="3600" i="1" dirty="0" err="1"/>
              <a:t>learning</a:t>
            </a:r>
            <a:r>
              <a:rPr lang="it-IT" altLang="it-IT" sz="3600" i="1" dirty="0"/>
              <a:t> and the career of the </a:t>
            </a:r>
            <a:r>
              <a:rPr lang="it-IT" altLang="it-IT" sz="3600" i="1" dirty="0" err="1"/>
              <a:t>student-athlete</a:t>
            </a:r>
            <a:r>
              <a:rPr lang="it-IT" altLang="it-IT" sz="3600" i="1" dirty="0"/>
              <a:t> </a:t>
            </a:r>
            <a:r>
              <a:rPr lang="it-IT" altLang="it-IT" sz="3600" dirty="0"/>
              <a:t>)</a:t>
            </a:r>
          </a:p>
          <a:p>
            <a:pPr algn="just" eaLnBrk="1" hangingPunct="1">
              <a:lnSpc>
                <a:spcPct val="80000"/>
              </a:lnSpc>
            </a:pPr>
            <a:endParaRPr lang="it-IT" altLang="it-IT" sz="3600" dirty="0"/>
          </a:p>
          <a:p>
            <a:pPr algn="just">
              <a:lnSpc>
                <a:spcPct val="80000"/>
              </a:lnSpc>
            </a:pPr>
            <a:r>
              <a:rPr lang="it-IT" altLang="it-IT" sz="3600" dirty="0" err="1"/>
              <a:t>Objectives</a:t>
            </a:r>
            <a:r>
              <a:rPr lang="it-IT" altLang="it-IT" sz="3600" dirty="0"/>
              <a:t>: 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3600" dirty="0"/>
              <a:t>to </a:t>
            </a:r>
            <a:r>
              <a:rPr lang="it-IT" altLang="it-IT" sz="3600" dirty="0" err="1"/>
              <a:t>identify</a:t>
            </a:r>
            <a:r>
              <a:rPr lang="it-IT" altLang="it-IT" sz="3600" dirty="0"/>
              <a:t> </a:t>
            </a:r>
            <a:r>
              <a:rPr lang="it-IT" altLang="it-IT" sz="3600" dirty="0" err="1"/>
              <a:t>effective</a:t>
            </a:r>
            <a:r>
              <a:rPr lang="it-IT" altLang="it-IT" sz="3600" dirty="0"/>
              <a:t> </a:t>
            </a:r>
            <a:r>
              <a:rPr lang="it-IT" altLang="it-IT" sz="3600" dirty="0" err="1"/>
              <a:t>tools</a:t>
            </a:r>
            <a:r>
              <a:rPr lang="it-IT" altLang="it-IT" sz="3600" dirty="0"/>
              <a:t> and </a:t>
            </a:r>
            <a:r>
              <a:rPr lang="it-IT" altLang="it-IT" sz="3600" dirty="0" err="1"/>
              <a:t>reflect</a:t>
            </a:r>
            <a:r>
              <a:rPr lang="it-IT" altLang="it-IT" sz="3600" dirty="0"/>
              <a:t> on </a:t>
            </a:r>
            <a:r>
              <a:rPr lang="it-IT" altLang="it-IT" sz="3600" dirty="0" err="1"/>
              <a:t>how</a:t>
            </a:r>
            <a:r>
              <a:rPr lang="it-IT" altLang="it-IT" sz="3600" dirty="0"/>
              <a:t> to </a:t>
            </a:r>
            <a:r>
              <a:rPr lang="it-IT" altLang="it-IT" sz="3600" dirty="0" err="1"/>
              <a:t>transform</a:t>
            </a:r>
            <a:r>
              <a:rPr lang="it-IT" altLang="it-IT" sz="3600" dirty="0"/>
              <a:t> Web 2.0-based </a:t>
            </a:r>
            <a:r>
              <a:rPr lang="it-IT" altLang="it-IT" sz="3600" dirty="0" err="1"/>
              <a:t>tools</a:t>
            </a:r>
            <a:r>
              <a:rPr lang="it-IT" altLang="it-IT" sz="3600" dirty="0"/>
              <a:t> (</a:t>
            </a:r>
            <a:r>
              <a:rPr lang="it-IT" altLang="it-IT" sz="3600" dirty="0" err="1"/>
              <a:t>mainly</a:t>
            </a:r>
            <a:r>
              <a:rPr lang="it-IT" altLang="it-IT" sz="3600" dirty="0"/>
              <a:t> social networks) </a:t>
            </a:r>
            <a:r>
              <a:rPr lang="it-IT" altLang="it-IT" sz="3600" dirty="0" err="1"/>
              <a:t>into</a:t>
            </a:r>
            <a:r>
              <a:rPr lang="it-IT" altLang="it-IT" sz="3600" dirty="0"/>
              <a:t> </a:t>
            </a:r>
            <a:r>
              <a:rPr lang="it-IT" altLang="it-IT" sz="3600" dirty="0" err="1"/>
              <a:t>safe</a:t>
            </a:r>
            <a:r>
              <a:rPr lang="it-IT" altLang="it-IT" sz="3600" dirty="0"/>
              <a:t> and </a:t>
            </a:r>
            <a:r>
              <a:rPr lang="it-IT" altLang="it-IT" sz="3600" dirty="0" err="1"/>
              <a:t>effective</a:t>
            </a:r>
            <a:r>
              <a:rPr lang="it-IT" altLang="it-IT" sz="3600" dirty="0"/>
              <a:t> </a:t>
            </a:r>
            <a:r>
              <a:rPr lang="it-IT" altLang="it-IT" sz="3600" dirty="0" err="1"/>
              <a:t>lifelong</a:t>
            </a:r>
            <a:r>
              <a:rPr lang="it-IT" altLang="it-IT" sz="3600" dirty="0"/>
              <a:t> tutoring </a:t>
            </a:r>
            <a:r>
              <a:rPr lang="it-IT" altLang="it-IT" sz="3600" dirty="0" err="1"/>
              <a:t>environments</a:t>
            </a:r>
            <a:r>
              <a:rPr lang="it-IT" altLang="it-IT" sz="3600" dirty="0"/>
              <a:t> for </a:t>
            </a:r>
            <a:r>
              <a:rPr lang="it-IT" altLang="it-IT" sz="3600" dirty="0" err="1"/>
              <a:t>student-athletes</a:t>
            </a:r>
            <a:endParaRPr lang="it-IT" altLang="it-IT" sz="3600" dirty="0"/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3600" dirty="0"/>
              <a:t>to compare </a:t>
            </a:r>
            <a:r>
              <a:rPr lang="it-IT" altLang="it-IT" sz="3600" dirty="0" err="1"/>
              <a:t>advantages</a:t>
            </a:r>
            <a:r>
              <a:rPr lang="it-IT" altLang="it-IT" sz="3600" dirty="0"/>
              <a:t> and </a:t>
            </a:r>
            <a:r>
              <a:rPr lang="it-IT" altLang="it-IT" sz="3600" dirty="0" err="1"/>
              <a:t>disadvantages</a:t>
            </a:r>
            <a:r>
              <a:rPr lang="it-IT" altLang="it-IT" sz="3600" dirty="0"/>
              <a:t> of </a:t>
            </a:r>
            <a:r>
              <a:rPr lang="it-IT" altLang="it-IT" sz="3600" dirty="0" err="1"/>
              <a:t>utilizing</a:t>
            </a:r>
            <a:r>
              <a:rPr lang="it-IT" altLang="it-IT" sz="3600" dirty="0"/>
              <a:t> e-</a:t>
            </a:r>
            <a:r>
              <a:rPr lang="it-IT" altLang="it-IT" sz="3600" dirty="0" err="1"/>
              <a:t>tutorship</a:t>
            </a:r>
            <a:r>
              <a:rPr lang="it-IT" altLang="it-IT" sz="3600" dirty="0"/>
              <a:t> </a:t>
            </a:r>
            <a:r>
              <a:rPr lang="it-IT" altLang="it-IT" sz="3600" dirty="0" err="1"/>
              <a:t>when</a:t>
            </a:r>
            <a:r>
              <a:rPr lang="it-IT" altLang="it-IT" sz="3600" dirty="0"/>
              <a:t> </a:t>
            </a:r>
            <a:r>
              <a:rPr lang="it-IT" altLang="it-IT" sz="3600" dirty="0" err="1"/>
              <a:t>we</a:t>
            </a:r>
            <a:r>
              <a:rPr lang="it-IT" altLang="it-IT" sz="3600" dirty="0"/>
              <a:t> assist dual-career and post-career </a:t>
            </a:r>
            <a:r>
              <a:rPr lang="it-IT" altLang="it-IT" sz="3600" dirty="0" err="1"/>
              <a:t>student-athletes</a:t>
            </a:r>
            <a:endParaRPr lang="it-IT" altLang="it-IT" sz="3600" dirty="0"/>
          </a:p>
        </p:txBody>
      </p:sp>
      <p:pic>
        <p:nvPicPr>
          <p:cNvPr id="1638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71464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804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Fazio Alessandra</dc:creator>
  <cp:lastModifiedBy>Fazio Alessandra</cp:lastModifiedBy>
  <cp:revision>3</cp:revision>
  <dcterms:created xsi:type="dcterms:W3CDTF">2017-02-27T21:15:51Z</dcterms:created>
  <dcterms:modified xsi:type="dcterms:W3CDTF">2017-02-27T21:30:45Z</dcterms:modified>
</cp:coreProperties>
</file>